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_rels/slideMaster7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3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_rels/notesSlide40.xml.rels" ContentType="application/vnd.openxmlformats-package.relationships+xml"/>
  <Override PartName="/ppt/notesSlides/_rels/notesSlide1.xml.rels" ContentType="application/vnd.openxmlformats-package.relationships+xml"/>
  <Override PartName="/ppt/notesSlides/notesSlide40.xml" ContentType="application/vnd.openxmlformats-officedocument.presentationml.notesSlide+xml"/>
  <Override PartName="/ppt/_rels/presentation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84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83.xml.rels" ContentType="application/vnd.openxmlformats-package.relationships+xml"/>
  <Override PartName="/ppt/slideLayouts/_rels/slideLayout7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6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63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62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76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81.xml.rels" ContentType="application/vnd.openxmlformats-package.relationships+xml"/>
  <Override PartName="/ppt/slideLayouts/_rels/slideLayout65.xml.rels" ContentType="application/vnd.openxmlformats-package.relationships+xml"/>
  <Override PartName="/ppt/slideLayouts/_rels/slideLayout74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82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75.xml.rels" ContentType="application/vnd.openxmlformats-package.relationships+xml"/>
  <Override PartName="/ppt/slideLayouts/_rels/slideLayout80.xml.rels" ContentType="application/vnd.openxmlformats-package.relationships+xml"/>
  <Override PartName="/ppt/slideLayouts/_rels/slideLayout64.xml.rels" ContentType="application/vnd.openxmlformats-package.relationships+xml"/>
  <Override PartName="/ppt/slideLayouts/_rels/slideLayout69.xml.rels" ContentType="application/vnd.openxmlformats-package.relationships+xml"/>
  <Override PartName="/ppt/slideLayouts/_rels/slideLayout73.xml.rels" ContentType="application/vnd.openxmlformats-package.relationships+xml"/>
  <Override PartName="/ppt/slideLayouts/_rels/slideLayout78.xml.rels" ContentType="application/vnd.openxmlformats-package.relationships+xml"/>
  <Override PartName="/ppt/slideLayouts/_rels/slideLayout68.xml.rels" ContentType="application/vnd.openxmlformats-package.relationships+xml"/>
  <Override PartName="/ppt/slideLayouts/_rels/slideLayout72.xml.rels" ContentType="application/vnd.openxmlformats-package.relationships+xml"/>
  <Override PartName="/ppt/slideLayouts/_rels/slideLayout77.xml.rels" ContentType="application/vnd.openxmlformats-package.relationships+xml"/>
  <Override PartName="/ppt/slideLayouts/_rels/slideLayout67.xml.rels" ContentType="application/vnd.openxmlformats-package.relationships+xml"/>
  <Override PartName="/ppt/slideLayouts/_rels/slideLayout71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66.xml.rels" ContentType="application/vnd.openxmlformats-package.relationships+xml"/>
  <Override PartName="/ppt/slideLayouts/_rels/slideLayout70.xml.rels" ContentType="application/vnd.openxmlformats-package.relationships+xml"/>
  <Override PartName="/ppt/slideLayouts/slideLayout5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media/image24.png" ContentType="image/png"/>
  <Override PartName="/ppt/media/image11.jpeg" ContentType="image/jpeg"/>
  <Override PartName="/ppt/media/image22.png" ContentType="image/png"/>
  <Override PartName="/ppt/media/image21.jpeg" ContentType="image/jpeg"/>
  <Override PartName="/ppt/media/image29.png" ContentType="image/png"/>
  <Override PartName="/ppt/media/image20.png" ContentType="image/png"/>
  <Override PartName="/ppt/media/image19.jpeg" ContentType="image/jpeg"/>
  <Override PartName="/ppt/media/image25.png" ContentType="image/png"/>
  <Override PartName="/ppt/media/image18.jpeg" ContentType="image/jpeg"/>
  <Override PartName="/ppt/media/image15.png" ContentType="image/png"/>
  <Override PartName="/ppt/media/image17.png" ContentType="image/png"/>
  <Override PartName="/ppt/media/image16.jpeg" ContentType="image/jpeg"/>
  <Override PartName="/ppt/media/image14.jpeg" ContentType="image/jpeg"/>
  <Override PartName="/ppt/media/image2.png" ContentType="image/png"/>
  <Override PartName="/ppt/media/image32.png" ContentType="image/png"/>
  <Override PartName="/ppt/media/image26.png" ContentType="image/png"/>
  <Override PartName="/ppt/media/image3.png" ContentType="image/png"/>
  <Override PartName="/ppt/media/image27.png" ContentType="image/png"/>
  <Override PartName="/ppt/media/image33.jpeg" ContentType="image/jpeg"/>
  <Override PartName="/ppt/media/image4.png" ContentType="image/png"/>
  <Override PartName="/ppt/media/image12.jpeg" ContentType="image/jpeg"/>
  <Override PartName="/ppt/media/image34.png" ContentType="image/png"/>
  <Override PartName="/ppt/media/image23.png" ContentType="image/png"/>
  <Override PartName="/ppt/media/image40.png" ContentType="image/png"/>
  <Override PartName="/ppt/media/image41.png" ContentType="image/png"/>
  <Override PartName="/ppt/media/image39.png" ContentType="image/png"/>
  <Override PartName="/ppt/media/image30.png" ContentType="image/png"/>
  <Override PartName="/ppt/media/image10.jpeg" ContentType="image/jpeg"/>
  <Override PartName="/ppt/media/image38.png" ContentType="image/png"/>
  <Override PartName="/ppt/media/image8.jpeg" ContentType="image/jpeg"/>
  <Override PartName="/ppt/media/image28.png" ContentType="image/png"/>
  <Override PartName="/ppt/media/image42.png" ContentType="image/png"/>
  <Override PartName="/ppt/media/image46.png" ContentType="image/png"/>
  <Override PartName="/ppt/media/image49.png" ContentType="image/png"/>
  <Override PartName="/ppt/media/image50.png" ContentType="image/png"/>
  <Override PartName="/ppt/media/image9.jpeg" ContentType="image/jpeg"/>
  <Override PartName="/ppt/media/image48.png" ContentType="image/png"/>
  <Override PartName="/ppt/media/image45.png" ContentType="image/png"/>
  <Override PartName="/ppt/media/image51.jpeg" ContentType="image/jpeg"/>
  <Override PartName="/ppt/media/image31.png" ContentType="image/png"/>
  <Override PartName="/ppt/media/image43.png" ContentType="image/png"/>
  <Override PartName="/ppt/media/image52.jpeg" ContentType="image/jpeg"/>
  <Override PartName="/ppt/media/image5.png" ContentType="image/png"/>
  <Override PartName="/ppt/media/image35.png" ContentType="image/png"/>
  <Override PartName="/ppt/media/image37.png" ContentType="image/png"/>
  <Override PartName="/ppt/media/image7.png" ContentType="image/png"/>
  <Override PartName="/ppt/media/image1.jpeg" ContentType="image/jpeg"/>
  <Override PartName="/ppt/media/image47.png" ContentType="image/png"/>
  <Override PartName="/ppt/media/image6.png" ContentType="image/png"/>
  <Override PartName="/ppt/media/image36.png" ContentType="image/png"/>
  <Override PartName="/ppt/media/image13.jpeg" ContentType="image/jpeg"/>
  <Override PartName="/ppt/media/image44.png" ContentType="image/png"/>
  <Override PartName="/ppt/presProps.xml" ContentType="application/vnd.openxmlformats-officedocument.presentationml.presProps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_rels/slide18.xml.rels" ContentType="application/vnd.openxmlformats-package.relationships+xml"/>
  <Override PartName="/ppt/slides/_rels/slide12.xml.rels" ContentType="application/vnd.openxmlformats-package.relationships+xml"/>
  <Override PartName="/ppt/slides/_rels/slide17.xml.rels" ContentType="application/vnd.openxmlformats-package.relationships+xml"/>
  <Override PartName="/ppt/slides/_rels/slide11.xml.rels" ContentType="application/vnd.openxmlformats-package.relationships+xml"/>
  <Override PartName="/ppt/slides/_rels/slide26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40.xml.rels" ContentType="application/vnd.openxmlformats-package.relationships+xml"/>
  <Override PartName="/ppt/slides/_rels/slide33.xml.rels" ContentType="application/vnd.openxmlformats-package.relationships+xml"/>
  <Override PartName="/ppt/slides/_rels/slide6.xml.rels" ContentType="application/vnd.openxmlformats-package.relationships+xml"/>
  <Override PartName="/ppt/slides/_rels/slide34.xml.rels" ContentType="application/vnd.openxmlformats-package.relationships+xml"/>
  <Override PartName="/ppt/slides/_rels/slide19.xml.rels" ContentType="application/vnd.openxmlformats-package.relationships+xml"/>
  <Override PartName="/ppt/slides/_rels/slide13.xml.rels" ContentType="application/vnd.openxmlformats-package.relationships+xml"/>
  <Override PartName="/ppt/slides/_rels/slide29.xml.rels" ContentType="application/vnd.openxmlformats-package.relationships+xml"/>
  <Override PartName="/ppt/slides/_rels/slide14.xml.rels" ContentType="application/vnd.openxmlformats-package.relationships+xml"/>
  <Override PartName="/ppt/slides/_rels/slide30.xml.rels" ContentType="application/vnd.openxmlformats-package.relationships+xml"/>
  <Override PartName="/ppt/slides/_rels/slide23.xml.rels" ContentType="application/vnd.openxmlformats-package.relationships+xml"/>
  <Override PartName="/ppt/slides/_rels/slide38.xml.rels" ContentType="application/vnd.openxmlformats-package.relationships+xml"/>
  <Override PartName="/ppt/slides/_rels/slide37.xml.rels" ContentType="application/vnd.openxmlformats-package.relationships+xml"/>
  <Override PartName="/ppt/slides/_rels/slide22.xml.rels" ContentType="application/vnd.openxmlformats-package.relationships+xml"/>
  <Override PartName="/ppt/slides/_rels/slide3.xml.rels" ContentType="application/vnd.openxmlformats-package.relationships+xml"/>
  <Override PartName="/ppt/slides/_rels/slide9.xml.rels" ContentType="application/vnd.openxmlformats-package.relationships+xml"/>
  <Override PartName="/ppt/slides/_rels/slide28.xml.rels" ContentType="application/vnd.openxmlformats-package.relationships+xml"/>
  <Override PartName="/ppt/slides/_rels/slide24.xml.rels" ContentType="application/vnd.openxmlformats-package.relationships+xml"/>
  <Override PartName="/ppt/slides/_rels/slide39.xml.rels" ContentType="application/vnd.openxmlformats-package.relationships+xml"/>
  <Override PartName="/ppt/slides/_rels/slide31.xml.rels" ContentType="application/vnd.openxmlformats-package.relationships+xml"/>
  <Override PartName="/ppt/slides/_rels/slide15.xml.rels" ContentType="application/vnd.openxmlformats-package.relationships+xml"/>
  <Override PartName="/ppt/slides/_rels/slide21.xml.rels" ContentType="application/vnd.openxmlformats-package.relationships+xml"/>
  <Override PartName="/ppt/slides/_rels/slide36.xml.rels" ContentType="application/vnd.openxmlformats-package.relationships+xml"/>
  <Override PartName="/ppt/slides/_rels/slide27.xml.rels" ContentType="application/vnd.openxmlformats-package.relationships+xml"/>
  <Override PartName="/ppt/slides/_rels/slide2.xml.rels" ContentType="application/vnd.openxmlformats-package.relationships+xml"/>
  <Override PartName="/ppt/slides/_rels/slide8.xml.rels" ContentType="application/vnd.openxmlformats-package.relationships+xml"/>
  <Override PartName="/ppt/slides/_rels/slide25.xml.rels" ContentType="application/vnd.openxmlformats-package.relationships+xml"/>
  <Override PartName="/ppt/slides/_rels/slide10.xml.rels" ContentType="application/vnd.openxmlformats-package.relationships+xml"/>
  <Override PartName="/ppt/slides/_rels/slide32.xml.rels" ContentType="application/vnd.openxmlformats-package.relationships+xml"/>
  <Override PartName="/ppt/slides/_rels/slide16.xml.rels" ContentType="application/vnd.openxmlformats-package.relationships+xml"/>
  <Override PartName="/ppt/slides/_rels/slide20.xml.rels" ContentType="application/vnd.openxmlformats-package.relationships+xml"/>
  <Override PartName="/ppt/slides/_rels/slide35.xml.rels" ContentType="application/vnd.openxmlformats-package.relationships+xml"/>
  <Override PartName="/ppt/slides/_rels/slide1.xml.rels" ContentType="application/vnd.openxmlformats-package.relationships+xml"/>
  <Override PartName="/ppt/slides/_rels/slide7.xml.rels" ContentType="application/vnd.openxmlformats-package.relationships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13.xml" ContentType="application/vnd.openxmlformats-officedocument.presentationml.slide+xml"/>
  <Override PartName="/ppt/slides/slide37.xml" ContentType="application/vnd.openxmlformats-officedocument.presentationml.slide+xml"/>
  <Override PartName="/ppt/slides/slide1.xml" ContentType="application/vnd.openxmlformats-officedocument.presentationml.slide+xml"/>
  <Override PartName="/ppt/slides/slide38.xml" ContentType="application/vnd.openxmlformats-officedocument.presentationml.slide+xml"/>
  <Override PartName="/ppt/slides/slide2.xml" ContentType="application/vnd.openxmlformats-officedocument.presentationml.slide+xml"/>
  <Override PartName="/ppt/slides/slide39.xml" ContentType="application/vnd.openxmlformats-officedocument.presentationml.slide+xml"/>
  <Override PartName="/ppt/slides/slide3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40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  <p:sldMasterId id="2147483700" r:id="rId6"/>
    <p:sldMasterId id="2147483713" r:id="rId7"/>
    <p:sldMasterId id="2147483726" r:id="rId8"/>
  </p:sldMasterIdLst>
  <p:notesMasterIdLst>
    <p:notesMasterId r:id="rId9"/>
  </p:notes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  <p:sldId id="272" r:id="rId26"/>
    <p:sldId id="273" r:id="rId27"/>
    <p:sldId id="274" r:id="rId28"/>
    <p:sldId id="275" r:id="rId29"/>
    <p:sldId id="276" r:id="rId30"/>
    <p:sldId id="277" r:id="rId31"/>
    <p:sldId id="278" r:id="rId32"/>
    <p:sldId id="279" r:id="rId33"/>
    <p:sldId id="280" r:id="rId34"/>
    <p:sldId id="281" r:id="rId35"/>
    <p:sldId id="282" r:id="rId36"/>
    <p:sldId id="283" r:id="rId37"/>
    <p:sldId id="284" r:id="rId38"/>
    <p:sldId id="285" r:id="rId39"/>
    <p:sldId id="286" r:id="rId40"/>
    <p:sldId id="287" r:id="rId41"/>
    <p:sldId id="288" r:id="rId42"/>
    <p:sldId id="289" r:id="rId43"/>
    <p:sldId id="290" r:id="rId44"/>
    <p:sldId id="291" r:id="rId45"/>
    <p:sldId id="292" r:id="rId46"/>
    <p:sldId id="293" r:id="rId47"/>
    <p:sldId id="294" r:id="rId48"/>
    <p:sldId id="295" r:id="rId49"/>
  </p:sldIdLst>
  <p:sldSz cx="12193588" cy="6858000"/>
  <p:notesSz cx="7772400" cy="10058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notesMaster" Target="notesMasters/notesMaster1.xml"/><Relationship Id="rId10" Type="http://schemas.openxmlformats.org/officeDocument/2006/relationships/slide" Target="slides/slide1.xml"/><Relationship Id="rId11" Type="http://schemas.openxmlformats.org/officeDocument/2006/relationships/slide" Target="slides/slide2.xml"/><Relationship Id="rId12" Type="http://schemas.openxmlformats.org/officeDocument/2006/relationships/slide" Target="slides/slide3.xml"/><Relationship Id="rId13" Type="http://schemas.openxmlformats.org/officeDocument/2006/relationships/slide" Target="slides/slide4.xml"/><Relationship Id="rId14" Type="http://schemas.openxmlformats.org/officeDocument/2006/relationships/slide" Target="slides/slide5.xml"/><Relationship Id="rId15" Type="http://schemas.openxmlformats.org/officeDocument/2006/relationships/slide" Target="slides/slide6.xml"/><Relationship Id="rId16" Type="http://schemas.openxmlformats.org/officeDocument/2006/relationships/slide" Target="slides/slide7.xml"/><Relationship Id="rId17" Type="http://schemas.openxmlformats.org/officeDocument/2006/relationships/slide" Target="slides/slide8.xml"/><Relationship Id="rId18" Type="http://schemas.openxmlformats.org/officeDocument/2006/relationships/slide" Target="slides/slide9.xml"/><Relationship Id="rId19" Type="http://schemas.openxmlformats.org/officeDocument/2006/relationships/slide" Target="slides/slide10.xml"/><Relationship Id="rId20" Type="http://schemas.openxmlformats.org/officeDocument/2006/relationships/slide" Target="slides/slide11.xml"/><Relationship Id="rId21" Type="http://schemas.openxmlformats.org/officeDocument/2006/relationships/slide" Target="slides/slide12.xml"/><Relationship Id="rId22" Type="http://schemas.openxmlformats.org/officeDocument/2006/relationships/slide" Target="slides/slide13.xml"/><Relationship Id="rId23" Type="http://schemas.openxmlformats.org/officeDocument/2006/relationships/slide" Target="slides/slide14.xml"/><Relationship Id="rId24" Type="http://schemas.openxmlformats.org/officeDocument/2006/relationships/slide" Target="slides/slide15.xml"/><Relationship Id="rId25" Type="http://schemas.openxmlformats.org/officeDocument/2006/relationships/slide" Target="slides/slide16.xml"/><Relationship Id="rId26" Type="http://schemas.openxmlformats.org/officeDocument/2006/relationships/slide" Target="slides/slide17.xml"/><Relationship Id="rId27" Type="http://schemas.openxmlformats.org/officeDocument/2006/relationships/slide" Target="slides/slide18.xml"/><Relationship Id="rId28" Type="http://schemas.openxmlformats.org/officeDocument/2006/relationships/slide" Target="slides/slide19.xml"/><Relationship Id="rId29" Type="http://schemas.openxmlformats.org/officeDocument/2006/relationships/slide" Target="slides/slide20.xml"/><Relationship Id="rId30" Type="http://schemas.openxmlformats.org/officeDocument/2006/relationships/slide" Target="slides/slide21.xml"/><Relationship Id="rId31" Type="http://schemas.openxmlformats.org/officeDocument/2006/relationships/slide" Target="slides/slide22.xml"/><Relationship Id="rId32" Type="http://schemas.openxmlformats.org/officeDocument/2006/relationships/slide" Target="slides/slide23.xml"/><Relationship Id="rId33" Type="http://schemas.openxmlformats.org/officeDocument/2006/relationships/slide" Target="slides/slide24.xml"/><Relationship Id="rId34" Type="http://schemas.openxmlformats.org/officeDocument/2006/relationships/slide" Target="slides/slide25.xml"/><Relationship Id="rId35" Type="http://schemas.openxmlformats.org/officeDocument/2006/relationships/slide" Target="slides/slide26.xml"/><Relationship Id="rId36" Type="http://schemas.openxmlformats.org/officeDocument/2006/relationships/slide" Target="slides/slide27.xml"/><Relationship Id="rId37" Type="http://schemas.openxmlformats.org/officeDocument/2006/relationships/slide" Target="slides/slide28.xml"/><Relationship Id="rId38" Type="http://schemas.openxmlformats.org/officeDocument/2006/relationships/slide" Target="slides/slide29.xml"/><Relationship Id="rId39" Type="http://schemas.openxmlformats.org/officeDocument/2006/relationships/slide" Target="slides/slide30.xml"/><Relationship Id="rId40" Type="http://schemas.openxmlformats.org/officeDocument/2006/relationships/slide" Target="slides/slide31.xml"/><Relationship Id="rId41" Type="http://schemas.openxmlformats.org/officeDocument/2006/relationships/slide" Target="slides/slide32.xml"/><Relationship Id="rId42" Type="http://schemas.openxmlformats.org/officeDocument/2006/relationships/slide" Target="slides/slide33.xml"/><Relationship Id="rId43" Type="http://schemas.openxmlformats.org/officeDocument/2006/relationships/slide" Target="slides/slide34.xml"/><Relationship Id="rId44" Type="http://schemas.openxmlformats.org/officeDocument/2006/relationships/slide" Target="slides/slide35.xml"/><Relationship Id="rId45" Type="http://schemas.openxmlformats.org/officeDocument/2006/relationships/slide" Target="slides/slide36.xml"/><Relationship Id="rId46" Type="http://schemas.openxmlformats.org/officeDocument/2006/relationships/slide" Target="slides/slide37.xml"/><Relationship Id="rId47" Type="http://schemas.openxmlformats.org/officeDocument/2006/relationships/slide" Target="slides/slide38.xml"/><Relationship Id="rId48" Type="http://schemas.openxmlformats.org/officeDocument/2006/relationships/slide" Target="slides/slide39.xml"/><Relationship Id="rId49" Type="http://schemas.openxmlformats.org/officeDocument/2006/relationships/slide" Target="slides/slide40.xml"/><Relationship Id="rId50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8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PlaceHolder 1"/>
          <p:cNvSpPr>
            <a:spLocks noGrp="1"/>
          </p:cNvSpPr>
          <p:nvPr>
            <p:ph type="sldImg"/>
          </p:nvPr>
        </p:nvSpPr>
        <p:spPr>
          <a:xfrm>
            <a:off x="604440" y="840600"/>
            <a:ext cx="7598520" cy="4148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1" lang="en-US" sz="6160" spc="-1" strike="noStrike">
                <a:solidFill>
                  <a:srgbClr val="ffffff"/>
                </a:solidFill>
                <a:latin typeface="Poppins"/>
              </a:rPr>
              <a:t>Click to move the slide</a:t>
            </a:r>
            <a:endParaRPr b="1" lang="en-US" sz="6160" spc="-1" strike="noStrike">
              <a:solidFill>
                <a:srgbClr val="ffffff"/>
              </a:solidFill>
              <a:latin typeface="Poppins"/>
            </a:endParaRPr>
          </a:p>
        </p:txBody>
      </p:sp>
      <p:sp>
        <p:nvSpPr>
          <p:cNvPr id="328" name="PlaceHolder 2"/>
          <p:cNvSpPr>
            <a:spLocks noGrp="1"/>
          </p:cNvSpPr>
          <p:nvPr>
            <p:ph type="body"/>
          </p:nvPr>
        </p:nvSpPr>
        <p:spPr>
          <a:xfrm>
            <a:off x="880560" y="5255280"/>
            <a:ext cx="7046640" cy="4978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CA" sz="2900" spc="-1" strike="noStrike">
                <a:latin typeface="Arial"/>
              </a:rPr>
              <a:t>Click to edit the notes format</a:t>
            </a:r>
            <a:endParaRPr b="0" lang="en-CA" sz="2900" spc="-1" strike="noStrike">
              <a:latin typeface="Arial"/>
            </a:endParaRPr>
          </a:p>
        </p:txBody>
      </p:sp>
      <p:sp>
        <p:nvSpPr>
          <p:cNvPr id="329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822480" cy="55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CA" sz="1400" spc="-1" strike="noStrike">
                <a:latin typeface="Times New Roman"/>
              </a:rPr>
              <a:t>&lt;header&gt;</a:t>
            </a:r>
            <a:endParaRPr b="0" lang="en-CA" sz="1400" spc="-1" strike="noStrike">
              <a:latin typeface="Times New Roman"/>
            </a:endParaRPr>
          </a:p>
        </p:txBody>
      </p:sp>
      <p:sp>
        <p:nvSpPr>
          <p:cNvPr id="330" name="PlaceHolder 4"/>
          <p:cNvSpPr>
            <a:spLocks noGrp="1"/>
          </p:cNvSpPr>
          <p:nvPr>
            <p:ph type="dt" idx="1"/>
          </p:nvPr>
        </p:nvSpPr>
        <p:spPr>
          <a:xfrm>
            <a:off x="4985640" y="0"/>
            <a:ext cx="3822480" cy="55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algn="r">
              <a:buNone/>
              <a:defRPr b="0" lang="en-CA" sz="1400" spc="-1" strike="noStrike">
                <a:latin typeface="Times New Roman"/>
              </a:defRPr>
            </a:lvl1pPr>
          </a:lstStyle>
          <a:p>
            <a:pPr algn="r">
              <a:buNone/>
            </a:pPr>
            <a:r>
              <a:rPr b="0" lang="en-CA" sz="1400" spc="-1" strike="noStrike">
                <a:latin typeface="Times New Roman"/>
              </a:rPr>
              <a:t>&lt;date/time&gt;</a:t>
            </a:r>
            <a:endParaRPr b="0" lang="en-CA" sz="1400" spc="-1" strike="noStrike">
              <a:latin typeface="Times New Roman"/>
            </a:endParaRPr>
          </a:p>
        </p:txBody>
      </p:sp>
      <p:sp>
        <p:nvSpPr>
          <p:cNvPr id="331" name="PlaceHolder 5"/>
          <p:cNvSpPr>
            <a:spLocks noGrp="1"/>
          </p:cNvSpPr>
          <p:nvPr>
            <p:ph type="ftr" idx="2"/>
          </p:nvPr>
        </p:nvSpPr>
        <p:spPr>
          <a:xfrm>
            <a:off x="0" y="10510920"/>
            <a:ext cx="3822480" cy="55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>
              <a:defRPr b="0" lang="en-CA" sz="1400" spc="-1" strike="noStrike">
                <a:latin typeface="Times New Roman"/>
              </a:defRPr>
            </a:lvl1pPr>
          </a:lstStyle>
          <a:p>
            <a:r>
              <a:rPr b="0" lang="en-CA" sz="1400" spc="-1" strike="noStrike">
                <a:latin typeface="Times New Roman"/>
              </a:rPr>
              <a:t>&lt;footer&gt;</a:t>
            </a:r>
            <a:endParaRPr b="0" lang="en-CA" sz="1400" spc="-1" strike="noStrike">
              <a:latin typeface="Times New Roman"/>
            </a:endParaRPr>
          </a:p>
        </p:txBody>
      </p:sp>
      <p:sp>
        <p:nvSpPr>
          <p:cNvPr id="332" name="PlaceHolder 6"/>
          <p:cNvSpPr>
            <a:spLocks noGrp="1"/>
          </p:cNvSpPr>
          <p:nvPr>
            <p:ph type="sldNum" idx="3"/>
          </p:nvPr>
        </p:nvSpPr>
        <p:spPr>
          <a:xfrm>
            <a:off x="4985640" y="10510920"/>
            <a:ext cx="3822480" cy="55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algn="r">
              <a:buNone/>
              <a:defRPr b="0" lang="en-CA" sz="1400" spc="-1" strike="noStrike">
                <a:latin typeface="Times New Roman"/>
              </a:defRPr>
            </a:lvl1pPr>
          </a:lstStyle>
          <a:p>
            <a:pPr algn="r">
              <a:buNone/>
            </a:pPr>
            <a:fld id="{64C3F94C-E713-4C6B-B1C6-BB6C69715871}" type="slidenum">
              <a:rPr b="0" lang="en-CA" sz="1400" spc="-1" strike="noStrike">
                <a:latin typeface="Times New Roman"/>
              </a:rPr>
              <a:t>&lt;number&gt;</a:t>
            </a:fld>
            <a:endParaRPr b="0" lang="en-CA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40.xml.rels><?xml version="1.0" encoding="UTF-8"?>
<Relationships xmlns="http://schemas.openxmlformats.org/package/2006/relationships"><Relationship Id="rId1" Type="http://schemas.openxmlformats.org/officeDocument/2006/relationships/slide" Target="../slides/slide40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PlaceHolder 1"/>
          <p:cNvSpPr>
            <a:spLocks noGrp="1"/>
          </p:cNvSpPr>
          <p:nvPr>
            <p:ph type="sldImg"/>
          </p:nvPr>
        </p:nvSpPr>
        <p:spPr>
          <a:xfrm>
            <a:off x="604440" y="840600"/>
            <a:ext cx="7598520" cy="4148640"/>
          </a:xfrm>
          <a:prstGeom prst="rect">
            <a:avLst/>
          </a:prstGeom>
          <a:ln w="0">
            <a:noFill/>
          </a:ln>
        </p:spPr>
      </p:sp>
      <p:sp>
        <p:nvSpPr>
          <p:cNvPr id="458" name="PlaceHolder 2"/>
          <p:cNvSpPr>
            <a:spLocks noGrp="1"/>
          </p:cNvSpPr>
          <p:nvPr>
            <p:ph type="body"/>
          </p:nvPr>
        </p:nvSpPr>
        <p:spPr>
          <a:xfrm>
            <a:off x="777240" y="4840560"/>
            <a:ext cx="6217560" cy="396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endParaRPr b="0" lang="en-CA" sz="2900" spc="-1" strike="noStrike">
              <a:latin typeface="Arial"/>
            </a:endParaRPr>
          </a:p>
        </p:txBody>
      </p:sp>
      <p:sp>
        <p:nvSpPr>
          <p:cNvPr id="459" name="PlaceHolder 3"/>
          <p:cNvSpPr>
            <a:spLocks noGrp="1"/>
          </p:cNvSpPr>
          <p:nvPr>
            <p:ph type="sldNum" idx="4"/>
          </p:nvPr>
        </p:nvSpPr>
        <p:spPr>
          <a:xfrm>
            <a:off x="4402440" y="9553680"/>
            <a:ext cx="3367800" cy="50400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b="0" lang="en-US" sz="1200" spc="-1" strike="noStrike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33556057-D4B5-47E4-996A-AA500823AAF9}" type="slidenum">
              <a:rPr b="0" lang="en-US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 b="0" lang="en-CA" sz="1200" spc="-1" strike="noStrike">
              <a:latin typeface="Times New Roman"/>
            </a:endParaRPr>
          </a:p>
        </p:txBody>
      </p:sp>
    </p:spTree>
  </p:cSld>
</p:notes>
</file>

<file path=ppt/notesSlides/notesSlide4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PlaceHolder 1"/>
          <p:cNvSpPr>
            <a:spLocks noGrp="1"/>
          </p:cNvSpPr>
          <p:nvPr>
            <p:ph type="sldImg"/>
          </p:nvPr>
        </p:nvSpPr>
        <p:spPr>
          <a:xfrm>
            <a:off x="430200" y="764280"/>
            <a:ext cx="6911280" cy="3771360"/>
          </a:xfrm>
          <a:prstGeom prst="rect">
            <a:avLst/>
          </a:prstGeom>
          <a:ln w="0">
            <a:noFill/>
          </a:ln>
        </p:spPr>
      </p:sp>
      <p:sp>
        <p:nvSpPr>
          <p:cNvPr id="461" name="PlaceHolder 2"/>
          <p:cNvSpPr>
            <a:spLocks noGrp="1"/>
          </p:cNvSpPr>
          <p:nvPr>
            <p:ph type="body"/>
          </p:nvPr>
        </p:nvSpPr>
        <p:spPr>
          <a:xfrm>
            <a:off x="777240" y="4840560"/>
            <a:ext cx="6217560" cy="396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endParaRPr b="0" lang="en-CA" sz="2640" spc="-1" strike="noStrike">
              <a:latin typeface="Arial"/>
            </a:endParaRPr>
          </a:p>
        </p:txBody>
      </p:sp>
      <p:sp>
        <p:nvSpPr>
          <p:cNvPr id="462" name="PlaceHolder 3"/>
          <p:cNvSpPr>
            <a:spLocks noGrp="1"/>
          </p:cNvSpPr>
          <p:nvPr>
            <p:ph type="sldNum" idx="5"/>
          </p:nvPr>
        </p:nvSpPr>
        <p:spPr>
          <a:xfrm>
            <a:off x="4402440" y="9553680"/>
            <a:ext cx="3367800" cy="50400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b="0" lang="en-US" sz="1200" spc="-1" strike="noStrike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FC505350-9B75-4EFB-AB27-2845F53676FE}" type="slidenum">
              <a:rPr b="0" lang="en-US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 b="0" lang="en-CA" sz="1200" spc="-1" strike="noStrike"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609120" y="27324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5860" spc="-1" strike="noStrike">
              <a:solidFill>
                <a:srgbClr val="1d1d1a"/>
              </a:solidFill>
              <a:latin typeface="Poppins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/>
          </p:nvPr>
        </p:nvSpPr>
        <p:spPr>
          <a:xfrm>
            <a:off x="609120" y="2563920"/>
            <a:ext cx="6706080" cy="15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/>
          </p:nvPr>
        </p:nvSpPr>
        <p:spPr>
          <a:xfrm>
            <a:off x="609120" y="4249440"/>
            <a:ext cx="6706080" cy="15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609120" y="27324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5860" spc="-1" strike="noStrike">
              <a:solidFill>
                <a:srgbClr val="1d1d1a"/>
              </a:solidFill>
              <a:latin typeface="Poppins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/>
          </p:nvPr>
        </p:nvSpPr>
        <p:spPr>
          <a:xfrm>
            <a:off x="609120" y="2563920"/>
            <a:ext cx="3272400" cy="15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/>
          </p:nvPr>
        </p:nvSpPr>
        <p:spPr>
          <a:xfrm>
            <a:off x="4045680" y="2563920"/>
            <a:ext cx="3272400" cy="15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/>
          </p:nvPr>
        </p:nvSpPr>
        <p:spPr>
          <a:xfrm>
            <a:off x="609120" y="4249440"/>
            <a:ext cx="3272400" cy="15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  <p:sp>
        <p:nvSpPr>
          <p:cNvPr id="32" name="PlaceHolder 5"/>
          <p:cNvSpPr>
            <a:spLocks noGrp="1"/>
          </p:cNvSpPr>
          <p:nvPr>
            <p:ph/>
          </p:nvPr>
        </p:nvSpPr>
        <p:spPr>
          <a:xfrm>
            <a:off x="4045680" y="4249440"/>
            <a:ext cx="3272400" cy="15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609120" y="27324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5860" spc="-1" strike="noStrike">
              <a:solidFill>
                <a:srgbClr val="1d1d1a"/>
              </a:solidFill>
              <a:latin typeface="Poppins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/>
          </p:nvPr>
        </p:nvSpPr>
        <p:spPr>
          <a:xfrm>
            <a:off x="609120" y="2563920"/>
            <a:ext cx="2159280" cy="15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/>
          </p:nvPr>
        </p:nvSpPr>
        <p:spPr>
          <a:xfrm>
            <a:off x="2876760" y="2563920"/>
            <a:ext cx="2159280" cy="15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/>
          </p:nvPr>
        </p:nvSpPr>
        <p:spPr>
          <a:xfrm>
            <a:off x="5144400" y="2563920"/>
            <a:ext cx="2159280" cy="15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/>
          </p:nvPr>
        </p:nvSpPr>
        <p:spPr>
          <a:xfrm>
            <a:off x="609120" y="4249440"/>
            <a:ext cx="2159280" cy="15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  <p:sp>
        <p:nvSpPr>
          <p:cNvPr id="38" name="PlaceHolder 6"/>
          <p:cNvSpPr>
            <a:spLocks noGrp="1"/>
          </p:cNvSpPr>
          <p:nvPr>
            <p:ph/>
          </p:nvPr>
        </p:nvSpPr>
        <p:spPr>
          <a:xfrm>
            <a:off x="2876760" y="4249440"/>
            <a:ext cx="2159280" cy="15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  <p:sp>
        <p:nvSpPr>
          <p:cNvPr id="39" name="PlaceHolder 7"/>
          <p:cNvSpPr>
            <a:spLocks noGrp="1"/>
          </p:cNvSpPr>
          <p:nvPr>
            <p:ph/>
          </p:nvPr>
        </p:nvSpPr>
        <p:spPr>
          <a:xfrm>
            <a:off x="5144400" y="4249440"/>
            <a:ext cx="2159280" cy="15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609120" y="27324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5860" spc="-1" strike="noStrike">
              <a:solidFill>
                <a:srgbClr val="1d1d1a"/>
              </a:solidFill>
              <a:latin typeface="Poppins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subTitle"/>
          </p:nvPr>
        </p:nvSpPr>
        <p:spPr>
          <a:xfrm>
            <a:off x="609120" y="2563920"/>
            <a:ext cx="6706080" cy="3227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CA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09120" y="27324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5860" spc="-1" strike="noStrike">
              <a:solidFill>
                <a:srgbClr val="1d1d1a"/>
              </a:solidFill>
              <a:latin typeface="Poppins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/>
          </p:nvPr>
        </p:nvSpPr>
        <p:spPr>
          <a:xfrm>
            <a:off x="609120" y="2563920"/>
            <a:ext cx="6706080" cy="3227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609120" y="27324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5860" spc="-1" strike="noStrike">
              <a:solidFill>
                <a:srgbClr val="1d1d1a"/>
              </a:solidFill>
              <a:latin typeface="Poppins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/>
          </p:nvPr>
        </p:nvSpPr>
        <p:spPr>
          <a:xfrm>
            <a:off x="609120" y="2563920"/>
            <a:ext cx="3272400" cy="3227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/>
          </p:nvPr>
        </p:nvSpPr>
        <p:spPr>
          <a:xfrm>
            <a:off x="4045680" y="2563920"/>
            <a:ext cx="3272400" cy="3227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120" y="27324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5860" spc="-1" strike="noStrike">
              <a:solidFill>
                <a:srgbClr val="1d1d1a"/>
              </a:solidFill>
              <a:latin typeface="Poppins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subTitle"/>
          </p:nvPr>
        </p:nvSpPr>
        <p:spPr>
          <a:xfrm>
            <a:off x="609120" y="273240"/>
            <a:ext cx="1097352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CA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09120" y="27324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5860" spc="-1" strike="noStrike">
              <a:solidFill>
                <a:srgbClr val="1d1d1a"/>
              </a:solidFill>
              <a:latin typeface="Poppins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/>
          </p:nvPr>
        </p:nvSpPr>
        <p:spPr>
          <a:xfrm>
            <a:off x="609120" y="2563920"/>
            <a:ext cx="3272400" cy="15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/>
          </p:nvPr>
        </p:nvSpPr>
        <p:spPr>
          <a:xfrm>
            <a:off x="4045680" y="2563920"/>
            <a:ext cx="3272400" cy="3227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/>
          </p:nvPr>
        </p:nvSpPr>
        <p:spPr>
          <a:xfrm>
            <a:off x="609120" y="4249440"/>
            <a:ext cx="3272400" cy="15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120" y="27324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5860" spc="-1" strike="noStrike">
              <a:solidFill>
                <a:srgbClr val="1d1d1a"/>
              </a:solidFill>
              <a:latin typeface="Poppin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>
          <a:xfrm>
            <a:off x="609120" y="2563920"/>
            <a:ext cx="6706080" cy="3227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CA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09120" y="27324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5860" spc="-1" strike="noStrike">
              <a:solidFill>
                <a:srgbClr val="1d1d1a"/>
              </a:solidFill>
              <a:latin typeface="Poppins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609120" y="2563920"/>
            <a:ext cx="3272400" cy="3227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/>
          </p:nvPr>
        </p:nvSpPr>
        <p:spPr>
          <a:xfrm>
            <a:off x="4045680" y="2563920"/>
            <a:ext cx="3272400" cy="15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/>
          </p:nvPr>
        </p:nvSpPr>
        <p:spPr>
          <a:xfrm>
            <a:off x="4045680" y="4249440"/>
            <a:ext cx="3272400" cy="15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09120" y="27324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5860" spc="-1" strike="noStrike">
              <a:solidFill>
                <a:srgbClr val="1d1d1a"/>
              </a:solidFill>
              <a:latin typeface="Poppins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609120" y="2563920"/>
            <a:ext cx="3272400" cy="15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4045680" y="2563920"/>
            <a:ext cx="3272400" cy="15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/>
          </p:nvPr>
        </p:nvSpPr>
        <p:spPr>
          <a:xfrm>
            <a:off x="609120" y="4249440"/>
            <a:ext cx="6706080" cy="15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609120" y="27324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5860" spc="-1" strike="noStrike">
              <a:solidFill>
                <a:srgbClr val="1d1d1a"/>
              </a:solidFill>
              <a:latin typeface="Poppins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609120" y="2563920"/>
            <a:ext cx="6706080" cy="15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>
          <a:xfrm>
            <a:off x="609120" y="4249440"/>
            <a:ext cx="6706080" cy="15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609120" y="27324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5860" spc="-1" strike="noStrike">
              <a:solidFill>
                <a:srgbClr val="1d1d1a"/>
              </a:solidFill>
              <a:latin typeface="Poppins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/>
          </p:nvPr>
        </p:nvSpPr>
        <p:spPr>
          <a:xfrm>
            <a:off x="609120" y="2563920"/>
            <a:ext cx="3272400" cy="15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/>
          </p:nvPr>
        </p:nvSpPr>
        <p:spPr>
          <a:xfrm>
            <a:off x="4045680" y="2563920"/>
            <a:ext cx="3272400" cy="15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/>
          </p:nvPr>
        </p:nvSpPr>
        <p:spPr>
          <a:xfrm>
            <a:off x="609120" y="4249440"/>
            <a:ext cx="3272400" cy="15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  <p:sp>
        <p:nvSpPr>
          <p:cNvPr id="70" name="PlaceHolder 5"/>
          <p:cNvSpPr>
            <a:spLocks noGrp="1"/>
          </p:cNvSpPr>
          <p:nvPr>
            <p:ph/>
          </p:nvPr>
        </p:nvSpPr>
        <p:spPr>
          <a:xfrm>
            <a:off x="4045680" y="4249440"/>
            <a:ext cx="3272400" cy="15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609120" y="27324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5860" spc="-1" strike="noStrike">
              <a:solidFill>
                <a:srgbClr val="1d1d1a"/>
              </a:solidFill>
              <a:latin typeface="Poppins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/>
          </p:nvPr>
        </p:nvSpPr>
        <p:spPr>
          <a:xfrm>
            <a:off x="609120" y="2563920"/>
            <a:ext cx="2159280" cy="15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/>
          </p:nvPr>
        </p:nvSpPr>
        <p:spPr>
          <a:xfrm>
            <a:off x="2876760" y="2563920"/>
            <a:ext cx="2159280" cy="15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/>
          </p:nvPr>
        </p:nvSpPr>
        <p:spPr>
          <a:xfrm>
            <a:off x="5144400" y="2563920"/>
            <a:ext cx="2159280" cy="15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  <p:sp>
        <p:nvSpPr>
          <p:cNvPr id="75" name="PlaceHolder 5"/>
          <p:cNvSpPr>
            <a:spLocks noGrp="1"/>
          </p:cNvSpPr>
          <p:nvPr>
            <p:ph/>
          </p:nvPr>
        </p:nvSpPr>
        <p:spPr>
          <a:xfrm>
            <a:off x="609120" y="4249440"/>
            <a:ext cx="2159280" cy="15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  <p:sp>
        <p:nvSpPr>
          <p:cNvPr id="76" name="PlaceHolder 6"/>
          <p:cNvSpPr>
            <a:spLocks noGrp="1"/>
          </p:cNvSpPr>
          <p:nvPr>
            <p:ph/>
          </p:nvPr>
        </p:nvSpPr>
        <p:spPr>
          <a:xfrm>
            <a:off x="2876760" y="4249440"/>
            <a:ext cx="2159280" cy="15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  <p:sp>
        <p:nvSpPr>
          <p:cNvPr id="77" name="PlaceHolder 7"/>
          <p:cNvSpPr>
            <a:spLocks noGrp="1"/>
          </p:cNvSpPr>
          <p:nvPr>
            <p:ph/>
          </p:nvPr>
        </p:nvSpPr>
        <p:spPr>
          <a:xfrm>
            <a:off x="5144400" y="4249440"/>
            <a:ext cx="2159280" cy="15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609120" y="27324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5860" spc="-1" strike="noStrike">
              <a:solidFill>
                <a:srgbClr val="1d1d1a"/>
              </a:solidFill>
              <a:latin typeface="Poppins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subTitle"/>
          </p:nvPr>
        </p:nvSpPr>
        <p:spPr>
          <a:xfrm>
            <a:off x="609120" y="2563920"/>
            <a:ext cx="6706080" cy="3227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CA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609120" y="27324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5860" spc="-1" strike="noStrike">
              <a:solidFill>
                <a:srgbClr val="1d1d1a"/>
              </a:solidFill>
              <a:latin typeface="Poppins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/>
          </p:nvPr>
        </p:nvSpPr>
        <p:spPr>
          <a:xfrm>
            <a:off x="609120" y="2563920"/>
            <a:ext cx="6706080" cy="3227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609120" y="27324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5860" spc="-1" strike="noStrike">
              <a:solidFill>
                <a:srgbClr val="1d1d1a"/>
              </a:solidFill>
              <a:latin typeface="Poppins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/>
          </p:nvPr>
        </p:nvSpPr>
        <p:spPr>
          <a:xfrm>
            <a:off x="609120" y="2563920"/>
            <a:ext cx="3272400" cy="3227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  <p:sp>
        <p:nvSpPr>
          <p:cNvPr id="86" name="PlaceHolder 3"/>
          <p:cNvSpPr>
            <a:spLocks noGrp="1"/>
          </p:cNvSpPr>
          <p:nvPr>
            <p:ph/>
          </p:nvPr>
        </p:nvSpPr>
        <p:spPr>
          <a:xfrm>
            <a:off x="4045680" y="2563920"/>
            <a:ext cx="3272400" cy="3227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609120" y="27324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5860" spc="-1" strike="noStrike">
              <a:solidFill>
                <a:srgbClr val="1d1d1a"/>
              </a:solidFill>
              <a:latin typeface="Poppins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120" y="27324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5860" spc="-1" strike="noStrike">
              <a:solidFill>
                <a:srgbClr val="1d1d1a"/>
              </a:solidFill>
              <a:latin typeface="Poppins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/>
          </p:nvPr>
        </p:nvSpPr>
        <p:spPr>
          <a:xfrm>
            <a:off x="609120" y="2563920"/>
            <a:ext cx="6706080" cy="3227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subTitle"/>
          </p:nvPr>
        </p:nvSpPr>
        <p:spPr>
          <a:xfrm>
            <a:off x="609120" y="273240"/>
            <a:ext cx="1097352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CA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609120" y="27324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5860" spc="-1" strike="noStrike">
              <a:solidFill>
                <a:srgbClr val="1d1d1a"/>
              </a:solidFill>
              <a:latin typeface="Poppins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/>
          </p:nvPr>
        </p:nvSpPr>
        <p:spPr>
          <a:xfrm>
            <a:off x="609120" y="2563920"/>
            <a:ext cx="3272400" cy="15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  <p:sp>
        <p:nvSpPr>
          <p:cNvPr id="91" name="PlaceHolder 3"/>
          <p:cNvSpPr>
            <a:spLocks noGrp="1"/>
          </p:cNvSpPr>
          <p:nvPr>
            <p:ph/>
          </p:nvPr>
        </p:nvSpPr>
        <p:spPr>
          <a:xfrm>
            <a:off x="4045680" y="2563920"/>
            <a:ext cx="3272400" cy="3227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  <p:sp>
        <p:nvSpPr>
          <p:cNvPr id="92" name="PlaceHolder 4"/>
          <p:cNvSpPr>
            <a:spLocks noGrp="1"/>
          </p:cNvSpPr>
          <p:nvPr>
            <p:ph/>
          </p:nvPr>
        </p:nvSpPr>
        <p:spPr>
          <a:xfrm>
            <a:off x="609120" y="4249440"/>
            <a:ext cx="3272400" cy="15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609120" y="27324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5860" spc="-1" strike="noStrike">
              <a:solidFill>
                <a:srgbClr val="1d1d1a"/>
              </a:solidFill>
              <a:latin typeface="Poppins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/>
          </p:nvPr>
        </p:nvSpPr>
        <p:spPr>
          <a:xfrm>
            <a:off x="609120" y="2563920"/>
            <a:ext cx="3272400" cy="3227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  <p:sp>
        <p:nvSpPr>
          <p:cNvPr id="95" name="PlaceHolder 3"/>
          <p:cNvSpPr>
            <a:spLocks noGrp="1"/>
          </p:cNvSpPr>
          <p:nvPr>
            <p:ph/>
          </p:nvPr>
        </p:nvSpPr>
        <p:spPr>
          <a:xfrm>
            <a:off x="4045680" y="2563920"/>
            <a:ext cx="3272400" cy="15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  <p:sp>
        <p:nvSpPr>
          <p:cNvPr id="96" name="PlaceHolder 4"/>
          <p:cNvSpPr>
            <a:spLocks noGrp="1"/>
          </p:cNvSpPr>
          <p:nvPr>
            <p:ph/>
          </p:nvPr>
        </p:nvSpPr>
        <p:spPr>
          <a:xfrm>
            <a:off x="4045680" y="4249440"/>
            <a:ext cx="3272400" cy="15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609120" y="27324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5860" spc="-1" strike="noStrike">
              <a:solidFill>
                <a:srgbClr val="1d1d1a"/>
              </a:solidFill>
              <a:latin typeface="Poppins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/>
          </p:nvPr>
        </p:nvSpPr>
        <p:spPr>
          <a:xfrm>
            <a:off x="609120" y="2563920"/>
            <a:ext cx="3272400" cy="15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/>
          </p:nvPr>
        </p:nvSpPr>
        <p:spPr>
          <a:xfrm>
            <a:off x="4045680" y="2563920"/>
            <a:ext cx="3272400" cy="15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/>
          </p:nvPr>
        </p:nvSpPr>
        <p:spPr>
          <a:xfrm>
            <a:off x="609120" y="4249440"/>
            <a:ext cx="6706080" cy="15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609120" y="27324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5860" spc="-1" strike="noStrike">
              <a:solidFill>
                <a:srgbClr val="1d1d1a"/>
              </a:solidFill>
              <a:latin typeface="Poppins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609120" y="2563920"/>
            <a:ext cx="6706080" cy="15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/>
          </p:nvPr>
        </p:nvSpPr>
        <p:spPr>
          <a:xfrm>
            <a:off x="609120" y="4249440"/>
            <a:ext cx="6706080" cy="15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609120" y="27324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5860" spc="-1" strike="noStrike">
              <a:solidFill>
                <a:srgbClr val="1d1d1a"/>
              </a:solidFill>
              <a:latin typeface="Poppins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/>
          </p:nvPr>
        </p:nvSpPr>
        <p:spPr>
          <a:xfrm>
            <a:off x="609120" y="2563920"/>
            <a:ext cx="3272400" cy="15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/>
          </p:nvPr>
        </p:nvSpPr>
        <p:spPr>
          <a:xfrm>
            <a:off x="4045680" y="2563920"/>
            <a:ext cx="3272400" cy="15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/>
          </p:nvPr>
        </p:nvSpPr>
        <p:spPr>
          <a:xfrm>
            <a:off x="609120" y="4249440"/>
            <a:ext cx="3272400" cy="15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  <p:sp>
        <p:nvSpPr>
          <p:cNvPr id="108" name="PlaceHolder 5"/>
          <p:cNvSpPr>
            <a:spLocks noGrp="1"/>
          </p:cNvSpPr>
          <p:nvPr>
            <p:ph/>
          </p:nvPr>
        </p:nvSpPr>
        <p:spPr>
          <a:xfrm>
            <a:off x="4045680" y="4249440"/>
            <a:ext cx="3272400" cy="15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609120" y="27324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5860" spc="-1" strike="noStrike">
              <a:solidFill>
                <a:srgbClr val="1d1d1a"/>
              </a:solidFill>
              <a:latin typeface="Poppins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/>
          </p:nvPr>
        </p:nvSpPr>
        <p:spPr>
          <a:xfrm>
            <a:off x="609120" y="2563920"/>
            <a:ext cx="2159280" cy="15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/>
          </p:nvPr>
        </p:nvSpPr>
        <p:spPr>
          <a:xfrm>
            <a:off x="2876760" y="2563920"/>
            <a:ext cx="2159280" cy="15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  <p:sp>
        <p:nvSpPr>
          <p:cNvPr id="112" name="PlaceHolder 4"/>
          <p:cNvSpPr>
            <a:spLocks noGrp="1"/>
          </p:cNvSpPr>
          <p:nvPr>
            <p:ph/>
          </p:nvPr>
        </p:nvSpPr>
        <p:spPr>
          <a:xfrm>
            <a:off x="5144400" y="2563920"/>
            <a:ext cx="2159280" cy="15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  <p:sp>
        <p:nvSpPr>
          <p:cNvPr id="113" name="PlaceHolder 5"/>
          <p:cNvSpPr>
            <a:spLocks noGrp="1"/>
          </p:cNvSpPr>
          <p:nvPr>
            <p:ph/>
          </p:nvPr>
        </p:nvSpPr>
        <p:spPr>
          <a:xfrm>
            <a:off x="609120" y="4249440"/>
            <a:ext cx="2159280" cy="15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  <p:sp>
        <p:nvSpPr>
          <p:cNvPr id="114" name="PlaceHolder 6"/>
          <p:cNvSpPr>
            <a:spLocks noGrp="1"/>
          </p:cNvSpPr>
          <p:nvPr>
            <p:ph/>
          </p:nvPr>
        </p:nvSpPr>
        <p:spPr>
          <a:xfrm>
            <a:off x="2876760" y="4249440"/>
            <a:ext cx="2159280" cy="15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  <p:sp>
        <p:nvSpPr>
          <p:cNvPr id="115" name="PlaceHolder 7"/>
          <p:cNvSpPr>
            <a:spLocks noGrp="1"/>
          </p:cNvSpPr>
          <p:nvPr>
            <p:ph/>
          </p:nvPr>
        </p:nvSpPr>
        <p:spPr>
          <a:xfrm>
            <a:off x="5144400" y="4249440"/>
            <a:ext cx="2159280" cy="15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609120" y="27324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5860" spc="-1" strike="noStrike">
              <a:solidFill>
                <a:srgbClr val="1d1d1a"/>
              </a:solidFill>
              <a:latin typeface="Poppins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 type="subTitle"/>
          </p:nvPr>
        </p:nvSpPr>
        <p:spPr>
          <a:xfrm>
            <a:off x="609120" y="2563920"/>
            <a:ext cx="6706080" cy="3227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CA" sz="3200" spc="-1" strike="noStrike"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609120" y="27324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5860" spc="-1" strike="noStrike">
              <a:solidFill>
                <a:srgbClr val="1d1d1a"/>
              </a:solidFill>
              <a:latin typeface="Poppins"/>
            </a:endParaRPr>
          </a:p>
        </p:txBody>
      </p:sp>
      <p:sp>
        <p:nvSpPr>
          <p:cNvPr id="128" name="PlaceHolder 2"/>
          <p:cNvSpPr>
            <a:spLocks noGrp="1"/>
          </p:cNvSpPr>
          <p:nvPr>
            <p:ph/>
          </p:nvPr>
        </p:nvSpPr>
        <p:spPr>
          <a:xfrm>
            <a:off x="609120" y="2563920"/>
            <a:ext cx="6706080" cy="3227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09120" y="27324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5860" spc="-1" strike="noStrike">
              <a:solidFill>
                <a:srgbClr val="1d1d1a"/>
              </a:solidFill>
              <a:latin typeface="Poppins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/>
          </p:nvPr>
        </p:nvSpPr>
        <p:spPr>
          <a:xfrm>
            <a:off x="609120" y="2563920"/>
            <a:ext cx="3272400" cy="3227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  <p:sp>
        <p:nvSpPr>
          <p:cNvPr id="10" name="PlaceHolder 3"/>
          <p:cNvSpPr>
            <a:spLocks noGrp="1"/>
          </p:cNvSpPr>
          <p:nvPr>
            <p:ph/>
          </p:nvPr>
        </p:nvSpPr>
        <p:spPr>
          <a:xfrm>
            <a:off x="4045680" y="2563920"/>
            <a:ext cx="3272400" cy="3227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609120" y="27324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5860" spc="-1" strike="noStrike">
              <a:solidFill>
                <a:srgbClr val="1d1d1a"/>
              </a:solidFill>
              <a:latin typeface="Poppins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/>
          </p:nvPr>
        </p:nvSpPr>
        <p:spPr>
          <a:xfrm>
            <a:off x="609120" y="2563920"/>
            <a:ext cx="3272400" cy="3227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  <p:sp>
        <p:nvSpPr>
          <p:cNvPr id="131" name="PlaceHolder 3"/>
          <p:cNvSpPr>
            <a:spLocks noGrp="1"/>
          </p:cNvSpPr>
          <p:nvPr>
            <p:ph/>
          </p:nvPr>
        </p:nvSpPr>
        <p:spPr>
          <a:xfrm>
            <a:off x="4045680" y="2563920"/>
            <a:ext cx="3272400" cy="3227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609120" y="27324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5860" spc="-1" strike="noStrike">
              <a:solidFill>
                <a:srgbClr val="1d1d1a"/>
              </a:solidFill>
              <a:latin typeface="Poppins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subTitle"/>
          </p:nvPr>
        </p:nvSpPr>
        <p:spPr>
          <a:xfrm>
            <a:off x="609120" y="273240"/>
            <a:ext cx="1097352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CA" sz="3200" spc="-1" strike="noStrike"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609120" y="27324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5860" spc="-1" strike="noStrike">
              <a:solidFill>
                <a:srgbClr val="1d1d1a"/>
              </a:solidFill>
              <a:latin typeface="Poppins"/>
            </a:endParaRPr>
          </a:p>
        </p:txBody>
      </p:sp>
      <p:sp>
        <p:nvSpPr>
          <p:cNvPr id="135" name="PlaceHolder 2"/>
          <p:cNvSpPr>
            <a:spLocks noGrp="1"/>
          </p:cNvSpPr>
          <p:nvPr>
            <p:ph/>
          </p:nvPr>
        </p:nvSpPr>
        <p:spPr>
          <a:xfrm>
            <a:off x="609120" y="2563920"/>
            <a:ext cx="3272400" cy="15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  <p:sp>
        <p:nvSpPr>
          <p:cNvPr id="136" name="PlaceHolder 3"/>
          <p:cNvSpPr>
            <a:spLocks noGrp="1"/>
          </p:cNvSpPr>
          <p:nvPr>
            <p:ph/>
          </p:nvPr>
        </p:nvSpPr>
        <p:spPr>
          <a:xfrm>
            <a:off x="4045680" y="2563920"/>
            <a:ext cx="3272400" cy="3227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  <p:sp>
        <p:nvSpPr>
          <p:cNvPr id="137" name="PlaceHolder 4"/>
          <p:cNvSpPr>
            <a:spLocks noGrp="1"/>
          </p:cNvSpPr>
          <p:nvPr>
            <p:ph/>
          </p:nvPr>
        </p:nvSpPr>
        <p:spPr>
          <a:xfrm>
            <a:off x="609120" y="4249440"/>
            <a:ext cx="3272400" cy="15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609120" y="27324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5860" spc="-1" strike="noStrike">
              <a:solidFill>
                <a:srgbClr val="1d1d1a"/>
              </a:solidFill>
              <a:latin typeface="Poppins"/>
            </a:endParaRPr>
          </a:p>
        </p:txBody>
      </p:sp>
      <p:sp>
        <p:nvSpPr>
          <p:cNvPr id="139" name="PlaceHolder 2"/>
          <p:cNvSpPr>
            <a:spLocks noGrp="1"/>
          </p:cNvSpPr>
          <p:nvPr>
            <p:ph/>
          </p:nvPr>
        </p:nvSpPr>
        <p:spPr>
          <a:xfrm>
            <a:off x="609120" y="2563920"/>
            <a:ext cx="3272400" cy="3227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  <p:sp>
        <p:nvSpPr>
          <p:cNvPr id="140" name="PlaceHolder 3"/>
          <p:cNvSpPr>
            <a:spLocks noGrp="1"/>
          </p:cNvSpPr>
          <p:nvPr>
            <p:ph/>
          </p:nvPr>
        </p:nvSpPr>
        <p:spPr>
          <a:xfrm>
            <a:off x="4045680" y="2563920"/>
            <a:ext cx="3272400" cy="15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  <p:sp>
        <p:nvSpPr>
          <p:cNvPr id="141" name="PlaceHolder 4"/>
          <p:cNvSpPr>
            <a:spLocks noGrp="1"/>
          </p:cNvSpPr>
          <p:nvPr>
            <p:ph/>
          </p:nvPr>
        </p:nvSpPr>
        <p:spPr>
          <a:xfrm>
            <a:off x="4045680" y="4249440"/>
            <a:ext cx="3272400" cy="15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609120" y="27324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5860" spc="-1" strike="noStrike">
              <a:solidFill>
                <a:srgbClr val="1d1d1a"/>
              </a:solidFill>
              <a:latin typeface="Poppins"/>
            </a:endParaRPr>
          </a:p>
        </p:txBody>
      </p:sp>
      <p:sp>
        <p:nvSpPr>
          <p:cNvPr id="143" name="PlaceHolder 2"/>
          <p:cNvSpPr>
            <a:spLocks noGrp="1"/>
          </p:cNvSpPr>
          <p:nvPr>
            <p:ph/>
          </p:nvPr>
        </p:nvSpPr>
        <p:spPr>
          <a:xfrm>
            <a:off x="609120" y="2563920"/>
            <a:ext cx="3272400" cy="15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  <p:sp>
        <p:nvSpPr>
          <p:cNvPr id="144" name="PlaceHolder 3"/>
          <p:cNvSpPr>
            <a:spLocks noGrp="1"/>
          </p:cNvSpPr>
          <p:nvPr>
            <p:ph/>
          </p:nvPr>
        </p:nvSpPr>
        <p:spPr>
          <a:xfrm>
            <a:off x="4045680" y="2563920"/>
            <a:ext cx="3272400" cy="15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  <p:sp>
        <p:nvSpPr>
          <p:cNvPr id="145" name="PlaceHolder 4"/>
          <p:cNvSpPr>
            <a:spLocks noGrp="1"/>
          </p:cNvSpPr>
          <p:nvPr>
            <p:ph/>
          </p:nvPr>
        </p:nvSpPr>
        <p:spPr>
          <a:xfrm>
            <a:off x="609120" y="4249440"/>
            <a:ext cx="6706080" cy="15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609120" y="27324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5860" spc="-1" strike="noStrike">
              <a:solidFill>
                <a:srgbClr val="1d1d1a"/>
              </a:solidFill>
              <a:latin typeface="Poppins"/>
            </a:endParaRPr>
          </a:p>
        </p:txBody>
      </p:sp>
      <p:sp>
        <p:nvSpPr>
          <p:cNvPr id="147" name="PlaceHolder 2"/>
          <p:cNvSpPr>
            <a:spLocks noGrp="1"/>
          </p:cNvSpPr>
          <p:nvPr>
            <p:ph/>
          </p:nvPr>
        </p:nvSpPr>
        <p:spPr>
          <a:xfrm>
            <a:off x="609120" y="2563920"/>
            <a:ext cx="6706080" cy="15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  <p:sp>
        <p:nvSpPr>
          <p:cNvPr id="148" name="PlaceHolder 3"/>
          <p:cNvSpPr>
            <a:spLocks noGrp="1"/>
          </p:cNvSpPr>
          <p:nvPr>
            <p:ph/>
          </p:nvPr>
        </p:nvSpPr>
        <p:spPr>
          <a:xfrm>
            <a:off x="609120" y="4249440"/>
            <a:ext cx="6706080" cy="15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609120" y="27324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5860" spc="-1" strike="noStrike">
              <a:solidFill>
                <a:srgbClr val="1d1d1a"/>
              </a:solidFill>
              <a:latin typeface="Poppins"/>
            </a:endParaRPr>
          </a:p>
        </p:txBody>
      </p:sp>
      <p:sp>
        <p:nvSpPr>
          <p:cNvPr id="150" name="PlaceHolder 2"/>
          <p:cNvSpPr>
            <a:spLocks noGrp="1"/>
          </p:cNvSpPr>
          <p:nvPr>
            <p:ph/>
          </p:nvPr>
        </p:nvSpPr>
        <p:spPr>
          <a:xfrm>
            <a:off x="609120" y="2563920"/>
            <a:ext cx="3272400" cy="15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  <p:sp>
        <p:nvSpPr>
          <p:cNvPr id="151" name="PlaceHolder 3"/>
          <p:cNvSpPr>
            <a:spLocks noGrp="1"/>
          </p:cNvSpPr>
          <p:nvPr>
            <p:ph/>
          </p:nvPr>
        </p:nvSpPr>
        <p:spPr>
          <a:xfrm>
            <a:off x="4045680" y="2563920"/>
            <a:ext cx="3272400" cy="15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  <p:sp>
        <p:nvSpPr>
          <p:cNvPr id="152" name="PlaceHolder 4"/>
          <p:cNvSpPr>
            <a:spLocks noGrp="1"/>
          </p:cNvSpPr>
          <p:nvPr>
            <p:ph/>
          </p:nvPr>
        </p:nvSpPr>
        <p:spPr>
          <a:xfrm>
            <a:off x="609120" y="4249440"/>
            <a:ext cx="3272400" cy="15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  <p:sp>
        <p:nvSpPr>
          <p:cNvPr id="153" name="PlaceHolder 5"/>
          <p:cNvSpPr>
            <a:spLocks noGrp="1"/>
          </p:cNvSpPr>
          <p:nvPr>
            <p:ph/>
          </p:nvPr>
        </p:nvSpPr>
        <p:spPr>
          <a:xfrm>
            <a:off x="4045680" y="4249440"/>
            <a:ext cx="3272400" cy="15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609120" y="27324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5860" spc="-1" strike="noStrike">
              <a:solidFill>
                <a:srgbClr val="1d1d1a"/>
              </a:solidFill>
              <a:latin typeface="Poppins"/>
            </a:endParaRPr>
          </a:p>
        </p:txBody>
      </p:sp>
      <p:sp>
        <p:nvSpPr>
          <p:cNvPr id="155" name="PlaceHolder 2"/>
          <p:cNvSpPr>
            <a:spLocks noGrp="1"/>
          </p:cNvSpPr>
          <p:nvPr>
            <p:ph/>
          </p:nvPr>
        </p:nvSpPr>
        <p:spPr>
          <a:xfrm>
            <a:off x="609120" y="2563920"/>
            <a:ext cx="2159280" cy="15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  <p:sp>
        <p:nvSpPr>
          <p:cNvPr id="156" name="PlaceHolder 3"/>
          <p:cNvSpPr>
            <a:spLocks noGrp="1"/>
          </p:cNvSpPr>
          <p:nvPr>
            <p:ph/>
          </p:nvPr>
        </p:nvSpPr>
        <p:spPr>
          <a:xfrm>
            <a:off x="2876760" y="2563920"/>
            <a:ext cx="2159280" cy="15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  <p:sp>
        <p:nvSpPr>
          <p:cNvPr id="157" name="PlaceHolder 4"/>
          <p:cNvSpPr>
            <a:spLocks noGrp="1"/>
          </p:cNvSpPr>
          <p:nvPr>
            <p:ph/>
          </p:nvPr>
        </p:nvSpPr>
        <p:spPr>
          <a:xfrm>
            <a:off x="5144400" y="2563920"/>
            <a:ext cx="2159280" cy="15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  <p:sp>
        <p:nvSpPr>
          <p:cNvPr id="158" name="PlaceHolder 5"/>
          <p:cNvSpPr>
            <a:spLocks noGrp="1"/>
          </p:cNvSpPr>
          <p:nvPr>
            <p:ph/>
          </p:nvPr>
        </p:nvSpPr>
        <p:spPr>
          <a:xfrm>
            <a:off x="609120" y="4249440"/>
            <a:ext cx="2159280" cy="15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  <p:sp>
        <p:nvSpPr>
          <p:cNvPr id="159" name="PlaceHolder 6"/>
          <p:cNvSpPr>
            <a:spLocks noGrp="1"/>
          </p:cNvSpPr>
          <p:nvPr>
            <p:ph/>
          </p:nvPr>
        </p:nvSpPr>
        <p:spPr>
          <a:xfrm>
            <a:off x="2876760" y="4249440"/>
            <a:ext cx="2159280" cy="15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  <p:sp>
        <p:nvSpPr>
          <p:cNvPr id="160" name="PlaceHolder 7"/>
          <p:cNvSpPr>
            <a:spLocks noGrp="1"/>
          </p:cNvSpPr>
          <p:nvPr>
            <p:ph/>
          </p:nvPr>
        </p:nvSpPr>
        <p:spPr>
          <a:xfrm>
            <a:off x="5144400" y="4249440"/>
            <a:ext cx="2159280" cy="15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120" y="27324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5860" spc="-1" strike="noStrike">
              <a:solidFill>
                <a:srgbClr val="1d1d1a"/>
              </a:solidFill>
              <a:latin typeface="Poppins"/>
            </a:endParaRP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609120" y="27324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5860" spc="-1" strike="noStrike">
              <a:solidFill>
                <a:srgbClr val="1d1d1a"/>
              </a:solidFill>
              <a:latin typeface="Poppins"/>
            </a:endParaRPr>
          </a:p>
        </p:txBody>
      </p:sp>
      <p:sp>
        <p:nvSpPr>
          <p:cNvPr id="169" name="PlaceHolder 2"/>
          <p:cNvSpPr>
            <a:spLocks noGrp="1"/>
          </p:cNvSpPr>
          <p:nvPr>
            <p:ph type="subTitle"/>
          </p:nvPr>
        </p:nvSpPr>
        <p:spPr>
          <a:xfrm>
            <a:off x="609120" y="2563920"/>
            <a:ext cx="6706080" cy="3227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CA" sz="3200" spc="-1" strike="noStrike">
              <a:latin typeface="Arial"/>
            </a:endParaRP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laceHolder 1"/>
          <p:cNvSpPr>
            <a:spLocks noGrp="1"/>
          </p:cNvSpPr>
          <p:nvPr>
            <p:ph type="title"/>
          </p:nvPr>
        </p:nvSpPr>
        <p:spPr>
          <a:xfrm>
            <a:off x="609120" y="27324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5860" spc="-1" strike="noStrike">
              <a:solidFill>
                <a:srgbClr val="1d1d1a"/>
              </a:solidFill>
              <a:latin typeface="Poppins"/>
            </a:endParaRPr>
          </a:p>
        </p:txBody>
      </p:sp>
      <p:sp>
        <p:nvSpPr>
          <p:cNvPr id="171" name="PlaceHolder 2"/>
          <p:cNvSpPr>
            <a:spLocks noGrp="1"/>
          </p:cNvSpPr>
          <p:nvPr>
            <p:ph/>
          </p:nvPr>
        </p:nvSpPr>
        <p:spPr>
          <a:xfrm>
            <a:off x="609120" y="2563920"/>
            <a:ext cx="6706080" cy="3227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ceHolder 1"/>
          <p:cNvSpPr>
            <a:spLocks noGrp="1"/>
          </p:cNvSpPr>
          <p:nvPr>
            <p:ph type="title"/>
          </p:nvPr>
        </p:nvSpPr>
        <p:spPr>
          <a:xfrm>
            <a:off x="609120" y="27324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5860" spc="-1" strike="noStrike">
              <a:solidFill>
                <a:srgbClr val="1d1d1a"/>
              </a:solidFill>
              <a:latin typeface="Poppins"/>
            </a:endParaRPr>
          </a:p>
        </p:txBody>
      </p:sp>
      <p:sp>
        <p:nvSpPr>
          <p:cNvPr id="173" name="PlaceHolder 2"/>
          <p:cNvSpPr>
            <a:spLocks noGrp="1"/>
          </p:cNvSpPr>
          <p:nvPr>
            <p:ph/>
          </p:nvPr>
        </p:nvSpPr>
        <p:spPr>
          <a:xfrm>
            <a:off x="609120" y="2563920"/>
            <a:ext cx="3272400" cy="3227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  <p:sp>
        <p:nvSpPr>
          <p:cNvPr id="174" name="PlaceHolder 3"/>
          <p:cNvSpPr>
            <a:spLocks noGrp="1"/>
          </p:cNvSpPr>
          <p:nvPr>
            <p:ph/>
          </p:nvPr>
        </p:nvSpPr>
        <p:spPr>
          <a:xfrm>
            <a:off x="4045680" y="2563920"/>
            <a:ext cx="3272400" cy="3227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609120" y="27324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5860" spc="-1" strike="noStrike">
              <a:solidFill>
                <a:srgbClr val="1d1d1a"/>
              </a:solidFill>
              <a:latin typeface="Poppins"/>
            </a:endParaRP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subTitle"/>
          </p:nvPr>
        </p:nvSpPr>
        <p:spPr>
          <a:xfrm>
            <a:off x="609120" y="273240"/>
            <a:ext cx="1097352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CA" sz="3200" spc="-1" strike="noStrike">
              <a:latin typeface="Arial"/>
            </a:endParaRP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laceHolder 1"/>
          <p:cNvSpPr>
            <a:spLocks noGrp="1"/>
          </p:cNvSpPr>
          <p:nvPr>
            <p:ph type="title"/>
          </p:nvPr>
        </p:nvSpPr>
        <p:spPr>
          <a:xfrm>
            <a:off x="609120" y="27324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5860" spc="-1" strike="noStrike">
              <a:solidFill>
                <a:srgbClr val="1d1d1a"/>
              </a:solidFill>
              <a:latin typeface="Poppins"/>
            </a:endParaRPr>
          </a:p>
        </p:txBody>
      </p:sp>
      <p:sp>
        <p:nvSpPr>
          <p:cNvPr id="178" name="PlaceHolder 2"/>
          <p:cNvSpPr>
            <a:spLocks noGrp="1"/>
          </p:cNvSpPr>
          <p:nvPr>
            <p:ph/>
          </p:nvPr>
        </p:nvSpPr>
        <p:spPr>
          <a:xfrm>
            <a:off x="609120" y="2563920"/>
            <a:ext cx="3272400" cy="15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  <p:sp>
        <p:nvSpPr>
          <p:cNvPr id="179" name="PlaceHolder 3"/>
          <p:cNvSpPr>
            <a:spLocks noGrp="1"/>
          </p:cNvSpPr>
          <p:nvPr>
            <p:ph/>
          </p:nvPr>
        </p:nvSpPr>
        <p:spPr>
          <a:xfrm>
            <a:off x="4045680" y="2563920"/>
            <a:ext cx="3272400" cy="3227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  <p:sp>
        <p:nvSpPr>
          <p:cNvPr id="180" name="PlaceHolder 4"/>
          <p:cNvSpPr>
            <a:spLocks noGrp="1"/>
          </p:cNvSpPr>
          <p:nvPr>
            <p:ph/>
          </p:nvPr>
        </p:nvSpPr>
        <p:spPr>
          <a:xfrm>
            <a:off x="609120" y="4249440"/>
            <a:ext cx="3272400" cy="15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PlaceHolder 1"/>
          <p:cNvSpPr>
            <a:spLocks noGrp="1"/>
          </p:cNvSpPr>
          <p:nvPr>
            <p:ph type="title"/>
          </p:nvPr>
        </p:nvSpPr>
        <p:spPr>
          <a:xfrm>
            <a:off x="609120" y="27324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5860" spc="-1" strike="noStrike">
              <a:solidFill>
                <a:srgbClr val="1d1d1a"/>
              </a:solidFill>
              <a:latin typeface="Poppins"/>
            </a:endParaRPr>
          </a:p>
        </p:txBody>
      </p:sp>
      <p:sp>
        <p:nvSpPr>
          <p:cNvPr id="182" name="PlaceHolder 2"/>
          <p:cNvSpPr>
            <a:spLocks noGrp="1"/>
          </p:cNvSpPr>
          <p:nvPr>
            <p:ph/>
          </p:nvPr>
        </p:nvSpPr>
        <p:spPr>
          <a:xfrm>
            <a:off x="609120" y="2563920"/>
            <a:ext cx="3272400" cy="3227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  <p:sp>
        <p:nvSpPr>
          <p:cNvPr id="183" name="PlaceHolder 3"/>
          <p:cNvSpPr>
            <a:spLocks noGrp="1"/>
          </p:cNvSpPr>
          <p:nvPr>
            <p:ph/>
          </p:nvPr>
        </p:nvSpPr>
        <p:spPr>
          <a:xfrm>
            <a:off x="4045680" y="2563920"/>
            <a:ext cx="3272400" cy="15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  <p:sp>
        <p:nvSpPr>
          <p:cNvPr id="184" name="PlaceHolder 4"/>
          <p:cNvSpPr>
            <a:spLocks noGrp="1"/>
          </p:cNvSpPr>
          <p:nvPr>
            <p:ph/>
          </p:nvPr>
        </p:nvSpPr>
        <p:spPr>
          <a:xfrm>
            <a:off x="4045680" y="4249440"/>
            <a:ext cx="3272400" cy="15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PlaceHolder 1"/>
          <p:cNvSpPr>
            <a:spLocks noGrp="1"/>
          </p:cNvSpPr>
          <p:nvPr>
            <p:ph type="title"/>
          </p:nvPr>
        </p:nvSpPr>
        <p:spPr>
          <a:xfrm>
            <a:off x="609120" y="27324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5860" spc="-1" strike="noStrike">
              <a:solidFill>
                <a:srgbClr val="1d1d1a"/>
              </a:solidFill>
              <a:latin typeface="Poppins"/>
            </a:endParaRPr>
          </a:p>
        </p:txBody>
      </p:sp>
      <p:sp>
        <p:nvSpPr>
          <p:cNvPr id="186" name="PlaceHolder 2"/>
          <p:cNvSpPr>
            <a:spLocks noGrp="1"/>
          </p:cNvSpPr>
          <p:nvPr>
            <p:ph/>
          </p:nvPr>
        </p:nvSpPr>
        <p:spPr>
          <a:xfrm>
            <a:off x="609120" y="2563920"/>
            <a:ext cx="3272400" cy="15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  <p:sp>
        <p:nvSpPr>
          <p:cNvPr id="187" name="PlaceHolder 3"/>
          <p:cNvSpPr>
            <a:spLocks noGrp="1"/>
          </p:cNvSpPr>
          <p:nvPr>
            <p:ph/>
          </p:nvPr>
        </p:nvSpPr>
        <p:spPr>
          <a:xfrm>
            <a:off x="4045680" y="2563920"/>
            <a:ext cx="3272400" cy="15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  <p:sp>
        <p:nvSpPr>
          <p:cNvPr id="188" name="PlaceHolder 4"/>
          <p:cNvSpPr>
            <a:spLocks noGrp="1"/>
          </p:cNvSpPr>
          <p:nvPr>
            <p:ph/>
          </p:nvPr>
        </p:nvSpPr>
        <p:spPr>
          <a:xfrm>
            <a:off x="609120" y="4249440"/>
            <a:ext cx="6706080" cy="15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PlaceHolder 1"/>
          <p:cNvSpPr>
            <a:spLocks noGrp="1"/>
          </p:cNvSpPr>
          <p:nvPr>
            <p:ph type="title"/>
          </p:nvPr>
        </p:nvSpPr>
        <p:spPr>
          <a:xfrm>
            <a:off x="609120" y="27324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5860" spc="-1" strike="noStrike">
              <a:solidFill>
                <a:srgbClr val="1d1d1a"/>
              </a:solidFill>
              <a:latin typeface="Poppins"/>
            </a:endParaRPr>
          </a:p>
        </p:txBody>
      </p:sp>
      <p:sp>
        <p:nvSpPr>
          <p:cNvPr id="190" name="PlaceHolder 2"/>
          <p:cNvSpPr>
            <a:spLocks noGrp="1"/>
          </p:cNvSpPr>
          <p:nvPr>
            <p:ph/>
          </p:nvPr>
        </p:nvSpPr>
        <p:spPr>
          <a:xfrm>
            <a:off x="609120" y="2563920"/>
            <a:ext cx="6706080" cy="15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  <p:sp>
        <p:nvSpPr>
          <p:cNvPr id="191" name="PlaceHolder 3"/>
          <p:cNvSpPr>
            <a:spLocks noGrp="1"/>
          </p:cNvSpPr>
          <p:nvPr>
            <p:ph/>
          </p:nvPr>
        </p:nvSpPr>
        <p:spPr>
          <a:xfrm>
            <a:off x="609120" y="4249440"/>
            <a:ext cx="6706080" cy="15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1"/>
          <p:cNvSpPr>
            <a:spLocks noGrp="1"/>
          </p:cNvSpPr>
          <p:nvPr>
            <p:ph type="title"/>
          </p:nvPr>
        </p:nvSpPr>
        <p:spPr>
          <a:xfrm>
            <a:off x="609120" y="27324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5860" spc="-1" strike="noStrike">
              <a:solidFill>
                <a:srgbClr val="1d1d1a"/>
              </a:solidFill>
              <a:latin typeface="Poppins"/>
            </a:endParaRPr>
          </a:p>
        </p:txBody>
      </p:sp>
      <p:sp>
        <p:nvSpPr>
          <p:cNvPr id="193" name="PlaceHolder 2"/>
          <p:cNvSpPr>
            <a:spLocks noGrp="1"/>
          </p:cNvSpPr>
          <p:nvPr>
            <p:ph/>
          </p:nvPr>
        </p:nvSpPr>
        <p:spPr>
          <a:xfrm>
            <a:off x="609120" y="2563920"/>
            <a:ext cx="3272400" cy="15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  <p:sp>
        <p:nvSpPr>
          <p:cNvPr id="194" name="PlaceHolder 3"/>
          <p:cNvSpPr>
            <a:spLocks noGrp="1"/>
          </p:cNvSpPr>
          <p:nvPr>
            <p:ph/>
          </p:nvPr>
        </p:nvSpPr>
        <p:spPr>
          <a:xfrm>
            <a:off x="4045680" y="2563920"/>
            <a:ext cx="3272400" cy="15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  <p:sp>
        <p:nvSpPr>
          <p:cNvPr id="195" name="PlaceHolder 4"/>
          <p:cNvSpPr>
            <a:spLocks noGrp="1"/>
          </p:cNvSpPr>
          <p:nvPr>
            <p:ph/>
          </p:nvPr>
        </p:nvSpPr>
        <p:spPr>
          <a:xfrm>
            <a:off x="609120" y="4249440"/>
            <a:ext cx="3272400" cy="15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  <p:sp>
        <p:nvSpPr>
          <p:cNvPr id="196" name="PlaceHolder 5"/>
          <p:cNvSpPr>
            <a:spLocks noGrp="1"/>
          </p:cNvSpPr>
          <p:nvPr>
            <p:ph/>
          </p:nvPr>
        </p:nvSpPr>
        <p:spPr>
          <a:xfrm>
            <a:off x="4045680" y="4249440"/>
            <a:ext cx="3272400" cy="15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subTitle"/>
          </p:nvPr>
        </p:nvSpPr>
        <p:spPr>
          <a:xfrm>
            <a:off x="609120" y="273240"/>
            <a:ext cx="1097352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CA" sz="3200" spc="-1" strike="noStrike">
              <a:latin typeface="Arial"/>
            </a:endParaRP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PlaceHolder 1"/>
          <p:cNvSpPr>
            <a:spLocks noGrp="1"/>
          </p:cNvSpPr>
          <p:nvPr>
            <p:ph type="title"/>
          </p:nvPr>
        </p:nvSpPr>
        <p:spPr>
          <a:xfrm>
            <a:off x="609120" y="27324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5860" spc="-1" strike="noStrike">
              <a:solidFill>
                <a:srgbClr val="1d1d1a"/>
              </a:solidFill>
              <a:latin typeface="Poppins"/>
            </a:endParaRPr>
          </a:p>
        </p:txBody>
      </p:sp>
      <p:sp>
        <p:nvSpPr>
          <p:cNvPr id="198" name="PlaceHolder 2"/>
          <p:cNvSpPr>
            <a:spLocks noGrp="1"/>
          </p:cNvSpPr>
          <p:nvPr>
            <p:ph/>
          </p:nvPr>
        </p:nvSpPr>
        <p:spPr>
          <a:xfrm>
            <a:off x="609120" y="2563920"/>
            <a:ext cx="2159280" cy="15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  <p:sp>
        <p:nvSpPr>
          <p:cNvPr id="199" name="PlaceHolder 3"/>
          <p:cNvSpPr>
            <a:spLocks noGrp="1"/>
          </p:cNvSpPr>
          <p:nvPr>
            <p:ph/>
          </p:nvPr>
        </p:nvSpPr>
        <p:spPr>
          <a:xfrm>
            <a:off x="2876760" y="2563920"/>
            <a:ext cx="2159280" cy="15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  <p:sp>
        <p:nvSpPr>
          <p:cNvPr id="200" name="PlaceHolder 4"/>
          <p:cNvSpPr>
            <a:spLocks noGrp="1"/>
          </p:cNvSpPr>
          <p:nvPr>
            <p:ph/>
          </p:nvPr>
        </p:nvSpPr>
        <p:spPr>
          <a:xfrm>
            <a:off x="5144400" y="2563920"/>
            <a:ext cx="2159280" cy="15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  <p:sp>
        <p:nvSpPr>
          <p:cNvPr id="201" name="PlaceHolder 5"/>
          <p:cNvSpPr>
            <a:spLocks noGrp="1"/>
          </p:cNvSpPr>
          <p:nvPr>
            <p:ph/>
          </p:nvPr>
        </p:nvSpPr>
        <p:spPr>
          <a:xfrm>
            <a:off x="609120" y="4249440"/>
            <a:ext cx="2159280" cy="15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  <p:sp>
        <p:nvSpPr>
          <p:cNvPr id="202" name="PlaceHolder 6"/>
          <p:cNvSpPr>
            <a:spLocks noGrp="1"/>
          </p:cNvSpPr>
          <p:nvPr>
            <p:ph/>
          </p:nvPr>
        </p:nvSpPr>
        <p:spPr>
          <a:xfrm>
            <a:off x="2876760" y="4249440"/>
            <a:ext cx="2159280" cy="15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  <p:sp>
        <p:nvSpPr>
          <p:cNvPr id="203" name="PlaceHolder 7"/>
          <p:cNvSpPr>
            <a:spLocks noGrp="1"/>
          </p:cNvSpPr>
          <p:nvPr>
            <p:ph/>
          </p:nvPr>
        </p:nvSpPr>
        <p:spPr>
          <a:xfrm>
            <a:off x="5144400" y="4249440"/>
            <a:ext cx="2159280" cy="15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</p:spTree>
  </p:cSld>
</p:sldLayout>
</file>

<file path=ppt/slideLayouts/slideLayout6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6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PlaceHolder 1"/>
          <p:cNvSpPr>
            <a:spLocks noGrp="1"/>
          </p:cNvSpPr>
          <p:nvPr>
            <p:ph type="title"/>
          </p:nvPr>
        </p:nvSpPr>
        <p:spPr>
          <a:xfrm>
            <a:off x="609120" y="27324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5860" spc="-1" strike="noStrike">
              <a:solidFill>
                <a:srgbClr val="1d1d1a"/>
              </a:solidFill>
              <a:latin typeface="Poppins"/>
            </a:endParaRPr>
          </a:p>
        </p:txBody>
      </p:sp>
      <p:sp>
        <p:nvSpPr>
          <p:cNvPr id="210" name="PlaceHolder 2"/>
          <p:cNvSpPr>
            <a:spLocks noGrp="1"/>
          </p:cNvSpPr>
          <p:nvPr>
            <p:ph type="subTitle"/>
          </p:nvPr>
        </p:nvSpPr>
        <p:spPr>
          <a:xfrm>
            <a:off x="609120" y="2563920"/>
            <a:ext cx="6706080" cy="3227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CA" sz="3200" spc="-1" strike="noStrike">
              <a:latin typeface="Arial"/>
            </a:endParaRPr>
          </a:p>
        </p:txBody>
      </p:sp>
    </p:spTree>
  </p:cSld>
</p:sldLayout>
</file>

<file path=ppt/slideLayouts/slideLayout6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PlaceHolder 1"/>
          <p:cNvSpPr>
            <a:spLocks noGrp="1"/>
          </p:cNvSpPr>
          <p:nvPr>
            <p:ph type="title"/>
          </p:nvPr>
        </p:nvSpPr>
        <p:spPr>
          <a:xfrm>
            <a:off x="609120" y="27324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5860" spc="-1" strike="noStrike">
              <a:solidFill>
                <a:srgbClr val="1d1d1a"/>
              </a:solidFill>
              <a:latin typeface="Poppins"/>
            </a:endParaRPr>
          </a:p>
        </p:txBody>
      </p:sp>
      <p:sp>
        <p:nvSpPr>
          <p:cNvPr id="212" name="PlaceHolder 2"/>
          <p:cNvSpPr>
            <a:spLocks noGrp="1"/>
          </p:cNvSpPr>
          <p:nvPr>
            <p:ph/>
          </p:nvPr>
        </p:nvSpPr>
        <p:spPr>
          <a:xfrm>
            <a:off x="609120" y="2563920"/>
            <a:ext cx="6706080" cy="3227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</p:spTree>
  </p:cSld>
</p:sldLayout>
</file>

<file path=ppt/slideLayouts/slideLayout6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PlaceHolder 1"/>
          <p:cNvSpPr>
            <a:spLocks noGrp="1"/>
          </p:cNvSpPr>
          <p:nvPr>
            <p:ph type="title"/>
          </p:nvPr>
        </p:nvSpPr>
        <p:spPr>
          <a:xfrm>
            <a:off x="609120" y="27324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5860" spc="-1" strike="noStrike">
              <a:solidFill>
                <a:srgbClr val="1d1d1a"/>
              </a:solidFill>
              <a:latin typeface="Poppins"/>
            </a:endParaRPr>
          </a:p>
        </p:txBody>
      </p:sp>
      <p:sp>
        <p:nvSpPr>
          <p:cNvPr id="214" name="PlaceHolder 2"/>
          <p:cNvSpPr>
            <a:spLocks noGrp="1"/>
          </p:cNvSpPr>
          <p:nvPr>
            <p:ph/>
          </p:nvPr>
        </p:nvSpPr>
        <p:spPr>
          <a:xfrm>
            <a:off x="609120" y="2563920"/>
            <a:ext cx="3272400" cy="3227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  <p:sp>
        <p:nvSpPr>
          <p:cNvPr id="215" name="PlaceHolder 3"/>
          <p:cNvSpPr>
            <a:spLocks noGrp="1"/>
          </p:cNvSpPr>
          <p:nvPr>
            <p:ph/>
          </p:nvPr>
        </p:nvSpPr>
        <p:spPr>
          <a:xfrm>
            <a:off x="4045680" y="2563920"/>
            <a:ext cx="3272400" cy="3227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</p:spTree>
  </p:cSld>
</p:sldLayout>
</file>

<file path=ppt/slideLayouts/slideLayout6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PlaceHolder 1"/>
          <p:cNvSpPr>
            <a:spLocks noGrp="1"/>
          </p:cNvSpPr>
          <p:nvPr>
            <p:ph type="title"/>
          </p:nvPr>
        </p:nvSpPr>
        <p:spPr>
          <a:xfrm>
            <a:off x="609120" y="27324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5860" spc="-1" strike="noStrike">
              <a:solidFill>
                <a:srgbClr val="1d1d1a"/>
              </a:solidFill>
              <a:latin typeface="Poppins"/>
            </a:endParaRPr>
          </a:p>
        </p:txBody>
      </p:sp>
    </p:spTree>
  </p:cSld>
</p:sldLayout>
</file>

<file path=ppt/slideLayouts/slideLayout6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PlaceHolder 1"/>
          <p:cNvSpPr>
            <a:spLocks noGrp="1"/>
          </p:cNvSpPr>
          <p:nvPr>
            <p:ph type="subTitle"/>
          </p:nvPr>
        </p:nvSpPr>
        <p:spPr>
          <a:xfrm>
            <a:off x="609120" y="273240"/>
            <a:ext cx="1097352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CA" sz="3200" spc="-1" strike="noStrike">
              <a:latin typeface="Arial"/>
            </a:endParaRPr>
          </a:p>
        </p:txBody>
      </p:sp>
    </p:spTree>
  </p:cSld>
</p:sldLayout>
</file>

<file path=ppt/slideLayouts/slideLayout6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PlaceHolder 1"/>
          <p:cNvSpPr>
            <a:spLocks noGrp="1"/>
          </p:cNvSpPr>
          <p:nvPr>
            <p:ph type="title"/>
          </p:nvPr>
        </p:nvSpPr>
        <p:spPr>
          <a:xfrm>
            <a:off x="609120" y="27324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5860" spc="-1" strike="noStrike">
              <a:solidFill>
                <a:srgbClr val="1d1d1a"/>
              </a:solidFill>
              <a:latin typeface="Poppins"/>
            </a:endParaRPr>
          </a:p>
        </p:txBody>
      </p:sp>
      <p:sp>
        <p:nvSpPr>
          <p:cNvPr id="219" name="PlaceHolder 2"/>
          <p:cNvSpPr>
            <a:spLocks noGrp="1"/>
          </p:cNvSpPr>
          <p:nvPr>
            <p:ph/>
          </p:nvPr>
        </p:nvSpPr>
        <p:spPr>
          <a:xfrm>
            <a:off x="609120" y="2563920"/>
            <a:ext cx="3272400" cy="15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  <p:sp>
        <p:nvSpPr>
          <p:cNvPr id="220" name="PlaceHolder 3"/>
          <p:cNvSpPr>
            <a:spLocks noGrp="1"/>
          </p:cNvSpPr>
          <p:nvPr>
            <p:ph/>
          </p:nvPr>
        </p:nvSpPr>
        <p:spPr>
          <a:xfrm>
            <a:off x="4045680" y="2563920"/>
            <a:ext cx="3272400" cy="3227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  <p:sp>
        <p:nvSpPr>
          <p:cNvPr id="221" name="PlaceHolder 4"/>
          <p:cNvSpPr>
            <a:spLocks noGrp="1"/>
          </p:cNvSpPr>
          <p:nvPr>
            <p:ph/>
          </p:nvPr>
        </p:nvSpPr>
        <p:spPr>
          <a:xfrm>
            <a:off x="609120" y="4249440"/>
            <a:ext cx="3272400" cy="15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</p:spTree>
  </p:cSld>
</p:sldLayout>
</file>

<file path=ppt/slideLayouts/slideLayout6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PlaceHolder 1"/>
          <p:cNvSpPr>
            <a:spLocks noGrp="1"/>
          </p:cNvSpPr>
          <p:nvPr>
            <p:ph type="title"/>
          </p:nvPr>
        </p:nvSpPr>
        <p:spPr>
          <a:xfrm>
            <a:off x="609120" y="27324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5860" spc="-1" strike="noStrike">
              <a:solidFill>
                <a:srgbClr val="1d1d1a"/>
              </a:solidFill>
              <a:latin typeface="Poppins"/>
            </a:endParaRPr>
          </a:p>
        </p:txBody>
      </p:sp>
      <p:sp>
        <p:nvSpPr>
          <p:cNvPr id="223" name="PlaceHolder 2"/>
          <p:cNvSpPr>
            <a:spLocks noGrp="1"/>
          </p:cNvSpPr>
          <p:nvPr>
            <p:ph/>
          </p:nvPr>
        </p:nvSpPr>
        <p:spPr>
          <a:xfrm>
            <a:off x="609120" y="2563920"/>
            <a:ext cx="3272400" cy="3227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  <p:sp>
        <p:nvSpPr>
          <p:cNvPr id="224" name="PlaceHolder 3"/>
          <p:cNvSpPr>
            <a:spLocks noGrp="1"/>
          </p:cNvSpPr>
          <p:nvPr>
            <p:ph/>
          </p:nvPr>
        </p:nvSpPr>
        <p:spPr>
          <a:xfrm>
            <a:off x="4045680" y="2563920"/>
            <a:ext cx="3272400" cy="15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  <p:sp>
        <p:nvSpPr>
          <p:cNvPr id="225" name="PlaceHolder 4"/>
          <p:cNvSpPr>
            <a:spLocks noGrp="1"/>
          </p:cNvSpPr>
          <p:nvPr>
            <p:ph/>
          </p:nvPr>
        </p:nvSpPr>
        <p:spPr>
          <a:xfrm>
            <a:off x="4045680" y="4249440"/>
            <a:ext cx="3272400" cy="15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</p:spTree>
  </p:cSld>
</p:sldLayout>
</file>

<file path=ppt/slideLayouts/slideLayout6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PlaceHolder 1"/>
          <p:cNvSpPr>
            <a:spLocks noGrp="1"/>
          </p:cNvSpPr>
          <p:nvPr>
            <p:ph type="title"/>
          </p:nvPr>
        </p:nvSpPr>
        <p:spPr>
          <a:xfrm>
            <a:off x="609120" y="27324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5860" spc="-1" strike="noStrike">
              <a:solidFill>
                <a:srgbClr val="1d1d1a"/>
              </a:solidFill>
              <a:latin typeface="Poppins"/>
            </a:endParaRPr>
          </a:p>
        </p:txBody>
      </p:sp>
      <p:sp>
        <p:nvSpPr>
          <p:cNvPr id="227" name="PlaceHolder 2"/>
          <p:cNvSpPr>
            <a:spLocks noGrp="1"/>
          </p:cNvSpPr>
          <p:nvPr>
            <p:ph/>
          </p:nvPr>
        </p:nvSpPr>
        <p:spPr>
          <a:xfrm>
            <a:off x="609120" y="2563920"/>
            <a:ext cx="3272400" cy="15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  <p:sp>
        <p:nvSpPr>
          <p:cNvPr id="228" name="PlaceHolder 3"/>
          <p:cNvSpPr>
            <a:spLocks noGrp="1"/>
          </p:cNvSpPr>
          <p:nvPr>
            <p:ph/>
          </p:nvPr>
        </p:nvSpPr>
        <p:spPr>
          <a:xfrm>
            <a:off x="4045680" y="2563920"/>
            <a:ext cx="3272400" cy="15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  <p:sp>
        <p:nvSpPr>
          <p:cNvPr id="229" name="PlaceHolder 4"/>
          <p:cNvSpPr>
            <a:spLocks noGrp="1"/>
          </p:cNvSpPr>
          <p:nvPr>
            <p:ph/>
          </p:nvPr>
        </p:nvSpPr>
        <p:spPr>
          <a:xfrm>
            <a:off x="609120" y="4249440"/>
            <a:ext cx="6706080" cy="15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09120" y="27324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5860" spc="-1" strike="noStrike">
              <a:solidFill>
                <a:srgbClr val="1d1d1a"/>
              </a:solidFill>
              <a:latin typeface="Poppins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/>
          </p:nvPr>
        </p:nvSpPr>
        <p:spPr>
          <a:xfrm>
            <a:off x="609120" y="2563920"/>
            <a:ext cx="3272400" cy="15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/>
          </p:nvPr>
        </p:nvSpPr>
        <p:spPr>
          <a:xfrm>
            <a:off x="4045680" y="2563920"/>
            <a:ext cx="3272400" cy="3227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  <p:sp>
        <p:nvSpPr>
          <p:cNvPr id="16" name="PlaceHolder 4"/>
          <p:cNvSpPr>
            <a:spLocks noGrp="1"/>
          </p:cNvSpPr>
          <p:nvPr>
            <p:ph/>
          </p:nvPr>
        </p:nvSpPr>
        <p:spPr>
          <a:xfrm>
            <a:off x="609120" y="4249440"/>
            <a:ext cx="3272400" cy="15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</p:spTree>
  </p:cSld>
</p:sldLayout>
</file>

<file path=ppt/slideLayouts/slideLayout7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PlaceHolder 1"/>
          <p:cNvSpPr>
            <a:spLocks noGrp="1"/>
          </p:cNvSpPr>
          <p:nvPr>
            <p:ph type="title"/>
          </p:nvPr>
        </p:nvSpPr>
        <p:spPr>
          <a:xfrm>
            <a:off x="609120" y="27324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5860" spc="-1" strike="noStrike">
              <a:solidFill>
                <a:srgbClr val="1d1d1a"/>
              </a:solidFill>
              <a:latin typeface="Poppins"/>
            </a:endParaRPr>
          </a:p>
        </p:txBody>
      </p:sp>
      <p:sp>
        <p:nvSpPr>
          <p:cNvPr id="231" name="PlaceHolder 2"/>
          <p:cNvSpPr>
            <a:spLocks noGrp="1"/>
          </p:cNvSpPr>
          <p:nvPr>
            <p:ph/>
          </p:nvPr>
        </p:nvSpPr>
        <p:spPr>
          <a:xfrm>
            <a:off x="609120" y="2563920"/>
            <a:ext cx="6706080" cy="15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  <p:sp>
        <p:nvSpPr>
          <p:cNvPr id="232" name="PlaceHolder 3"/>
          <p:cNvSpPr>
            <a:spLocks noGrp="1"/>
          </p:cNvSpPr>
          <p:nvPr>
            <p:ph/>
          </p:nvPr>
        </p:nvSpPr>
        <p:spPr>
          <a:xfrm>
            <a:off x="609120" y="4249440"/>
            <a:ext cx="6706080" cy="15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</p:spTree>
  </p:cSld>
</p:sldLayout>
</file>

<file path=ppt/slideLayouts/slideLayout7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PlaceHolder 1"/>
          <p:cNvSpPr>
            <a:spLocks noGrp="1"/>
          </p:cNvSpPr>
          <p:nvPr>
            <p:ph type="title"/>
          </p:nvPr>
        </p:nvSpPr>
        <p:spPr>
          <a:xfrm>
            <a:off x="609120" y="27324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5860" spc="-1" strike="noStrike">
              <a:solidFill>
                <a:srgbClr val="1d1d1a"/>
              </a:solidFill>
              <a:latin typeface="Poppins"/>
            </a:endParaRPr>
          </a:p>
        </p:txBody>
      </p:sp>
      <p:sp>
        <p:nvSpPr>
          <p:cNvPr id="234" name="PlaceHolder 2"/>
          <p:cNvSpPr>
            <a:spLocks noGrp="1"/>
          </p:cNvSpPr>
          <p:nvPr>
            <p:ph/>
          </p:nvPr>
        </p:nvSpPr>
        <p:spPr>
          <a:xfrm>
            <a:off x="609120" y="2563920"/>
            <a:ext cx="3272400" cy="15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  <p:sp>
        <p:nvSpPr>
          <p:cNvPr id="235" name="PlaceHolder 3"/>
          <p:cNvSpPr>
            <a:spLocks noGrp="1"/>
          </p:cNvSpPr>
          <p:nvPr>
            <p:ph/>
          </p:nvPr>
        </p:nvSpPr>
        <p:spPr>
          <a:xfrm>
            <a:off x="4045680" y="2563920"/>
            <a:ext cx="3272400" cy="15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  <p:sp>
        <p:nvSpPr>
          <p:cNvPr id="236" name="PlaceHolder 4"/>
          <p:cNvSpPr>
            <a:spLocks noGrp="1"/>
          </p:cNvSpPr>
          <p:nvPr>
            <p:ph/>
          </p:nvPr>
        </p:nvSpPr>
        <p:spPr>
          <a:xfrm>
            <a:off x="609120" y="4249440"/>
            <a:ext cx="3272400" cy="15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  <p:sp>
        <p:nvSpPr>
          <p:cNvPr id="237" name="PlaceHolder 5"/>
          <p:cNvSpPr>
            <a:spLocks noGrp="1"/>
          </p:cNvSpPr>
          <p:nvPr>
            <p:ph/>
          </p:nvPr>
        </p:nvSpPr>
        <p:spPr>
          <a:xfrm>
            <a:off x="4045680" y="4249440"/>
            <a:ext cx="3272400" cy="15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</p:spTree>
  </p:cSld>
</p:sldLayout>
</file>

<file path=ppt/slideLayouts/slideLayout7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PlaceHolder 1"/>
          <p:cNvSpPr>
            <a:spLocks noGrp="1"/>
          </p:cNvSpPr>
          <p:nvPr>
            <p:ph type="title"/>
          </p:nvPr>
        </p:nvSpPr>
        <p:spPr>
          <a:xfrm>
            <a:off x="609120" y="27324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5860" spc="-1" strike="noStrike">
              <a:solidFill>
                <a:srgbClr val="1d1d1a"/>
              </a:solidFill>
              <a:latin typeface="Poppins"/>
            </a:endParaRPr>
          </a:p>
        </p:txBody>
      </p:sp>
      <p:sp>
        <p:nvSpPr>
          <p:cNvPr id="239" name="PlaceHolder 2"/>
          <p:cNvSpPr>
            <a:spLocks noGrp="1"/>
          </p:cNvSpPr>
          <p:nvPr>
            <p:ph/>
          </p:nvPr>
        </p:nvSpPr>
        <p:spPr>
          <a:xfrm>
            <a:off x="609120" y="2563920"/>
            <a:ext cx="2159280" cy="15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  <p:sp>
        <p:nvSpPr>
          <p:cNvPr id="240" name="PlaceHolder 3"/>
          <p:cNvSpPr>
            <a:spLocks noGrp="1"/>
          </p:cNvSpPr>
          <p:nvPr>
            <p:ph/>
          </p:nvPr>
        </p:nvSpPr>
        <p:spPr>
          <a:xfrm>
            <a:off x="2876760" y="2563920"/>
            <a:ext cx="2159280" cy="15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  <p:sp>
        <p:nvSpPr>
          <p:cNvPr id="241" name="PlaceHolder 4"/>
          <p:cNvSpPr>
            <a:spLocks noGrp="1"/>
          </p:cNvSpPr>
          <p:nvPr>
            <p:ph/>
          </p:nvPr>
        </p:nvSpPr>
        <p:spPr>
          <a:xfrm>
            <a:off x="5144400" y="2563920"/>
            <a:ext cx="2159280" cy="15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  <p:sp>
        <p:nvSpPr>
          <p:cNvPr id="242" name="PlaceHolder 5"/>
          <p:cNvSpPr>
            <a:spLocks noGrp="1"/>
          </p:cNvSpPr>
          <p:nvPr>
            <p:ph/>
          </p:nvPr>
        </p:nvSpPr>
        <p:spPr>
          <a:xfrm>
            <a:off x="609120" y="4249440"/>
            <a:ext cx="2159280" cy="15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  <p:sp>
        <p:nvSpPr>
          <p:cNvPr id="243" name="PlaceHolder 6"/>
          <p:cNvSpPr>
            <a:spLocks noGrp="1"/>
          </p:cNvSpPr>
          <p:nvPr>
            <p:ph/>
          </p:nvPr>
        </p:nvSpPr>
        <p:spPr>
          <a:xfrm>
            <a:off x="2876760" y="4249440"/>
            <a:ext cx="2159280" cy="15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  <p:sp>
        <p:nvSpPr>
          <p:cNvPr id="244" name="PlaceHolder 7"/>
          <p:cNvSpPr>
            <a:spLocks noGrp="1"/>
          </p:cNvSpPr>
          <p:nvPr>
            <p:ph/>
          </p:nvPr>
        </p:nvSpPr>
        <p:spPr>
          <a:xfrm>
            <a:off x="5144400" y="4249440"/>
            <a:ext cx="2159280" cy="15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</p:spTree>
  </p:cSld>
</p:sldLayout>
</file>

<file path=ppt/slideLayouts/slideLayout7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7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PlaceHolder 1"/>
          <p:cNvSpPr>
            <a:spLocks noGrp="1"/>
          </p:cNvSpPr>
          <p:nvPr>
            <p:ph type="title"/>
          </p:nvPr>
        </p:nvSpPr>
        <p:spPr>
          <a:xfrm>
            <a:off x="609120" y="27324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5860" spc="-1" strike="noStrike">
              <a:solidFill>
                <a:srgbClr val="1d1d1a"/>
              </a:solidFill>
              <a:latin typeface="Poppins"/>
            </a:endParaRPr>
          </a:p>
        </p:txBody>
      </p:sp>
      <p:sp>
        <p:nvSpPr>
          <p:cNvPr id="292" name="PlaceHolder 2"/>
          <p:cNvSpPr>
            <a:spLocks noGrp="1"/>
          </p:cNvSpPr>
          <p:nvPr>
            <p:ph type="subTitle"/>
          </p:nvPr>
        </p:nvSpPr>
        <p:spPr>
          <a:xfrm>
            <a:off x="609120" y="2563920"/>
            <a:ext cx="6706080" cy="3227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CA" sz="3200" spc="-1" strike="noStrike">
              <a:latin typeface="Arial"/>
            </a:endParaRPr>
          </a:p>
        </p:txBody>
      </p:sp>
    </p:spTree>
  </p:cSld>
</p:sldLayout>
</file>

<file path=ppt/slideLayouts/slideLayout7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PlaceHolder 1"/>
          <p:cNvSpPr>
            <a:spLocks noGrp="1"/>
          </p:cNvSpPr>
          <p:nvPr>
            <p:ph type="title"/>
          </p:nvPr>
        </p:nvSpPr>
        <p:spPr>
          <a:xfrm>
            <a:off x="609120" y="27324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5860" spc="-1" strike="noStrike">
              <a:solidFill>
                <a:srgbClr val="1d1d1a"/>
              </a:solidFill>
              <a:latin typeface="Poppins"/>
            </a:endParaRPr>
          </a:p>
        </p:txBody>
      </p:sp>
      <p:sp>
        <p:nvSpPr>
          <p:cNvPr id="294" name="PlaceHolder 2"/>
          <p:cNvSpPr>
            <a:spLocks noGrp="1"/>
          </p:cNvSpPr>
          <p:nvPr>
            <p:ph/>
          </p:nvPr>
        </p:nvSpPr>
        <p:spPr>
          <a:xfrm>
            <a:off x="609120" y="2563920"/>
            <a:ext cx="6706080" cy="3227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</p:spTree>
  </p:cSld>
</p:sldLayout>
</file>

<file path=ppt/slideLayouts/slideLayout7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PlaceHolder 1"/>
          <p:cNvSpPr>
            <a:spLocks noGrp="1"/>
          </p:cNvSpPr>
          <p:nvPr>
            <p:ph type="title"/>
          </p:nvPr>
        </p:nvSpPr>
        <p:spPr>
          <a:xfrm>
            <a:off x="609120" y="27324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5860" spc="-1" strike="noStrike">
              <a:solidFill>
                <a:srgbClr val="1d1d1a"/>
              </a:solidFill>
              <a:latin typeface="Poppins"/>
            </a:endParaRPr>
          </a:p>
        </p:txBody>
      </p:sp>
      <p:sp>
        <p:nvSpPr>
          <p:cNvPr id="296" name="PlaceHolder 2"/>
          <p:cNvSpPr>
            <a:spLocks noGrp="1"/>
          </p:cNvSpPr>
          <p:nvPr>
            <p:ph/>
          </p:nvPr>
        </p:nvSpPr>
        <p:spPr>
          <a:xfrm>
            <a:off x="609120" y="2563920"/>
            <a:ext cx="3272400" cy="3227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  <p:sp>
        <p:nvSpPr>
          <p:cNvPr id="297" name="PlaceHolder 3"/>
          <p:cNvSpPr>
            <a:spLocks noGrp="1"/>
          </p:cNvSpPr>
          <p:nvPr>
            <p:ph/>
          </p:nvPr>
        </p:nvSpPr>
        <p:spPr>
          <a:xfrm>
            <a:off x="4045680" y="2563920"/>
            <a:ext cx="3272400" cy="3227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</p:spTree>
  </p:cSld>
</p:sldLayout>
</file>

<file path=ppt/slideLayouts/slideLayout7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PlaceHolder 1"/>
          <p:cNvSpPr>
            <a:spLocks noGrp="1"/>
          </p:cNvSpPr>
          <p:nvPr>
            <p:ph type="title"/>
          </p:nvPr>
        </p:nvSpPr>
        <p:spPr>
          <a:xfrm>
            <a:off x="609120" y="27324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5860" spc="-1" strike="noStrike">
              <a:solidFill>
                <a:srgbClr val="1d1d1a"/>
              </a:solidFill>
              <a:latin typeface="Poppins"/>
            </a:endParaRPr>
          </a:p>
        </p:txBody>
      </p:sp>
    </p:spTree>
  </p:cSld>
</p:sldLayout>
</file>

<file path=ppt/slideLayouts/slideLayout7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PlaceHolder 1"/>
          <p:cNvSpPr>
            <a:spLocks noGrp="1"/>
          </p:cNvSpPr>
          <p:nvPr>
            <p:ph type="subTitle"/>
          </p:nvPr>
        </p:nvSpPr>
        <p:spPr>
          <a:xfrm>
            <a:off x="609120" y="273240"/>
            <a:ext cx="1097352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CA" sz="3200" spc="-1" strike="noStrike">
              <a:latin typeface="Arial"/>
            </a:endParaRPr>
          </a:p>
        </p:txBody>
      </p:sp>
    </p:spTree>
  </p:cSld>
</p:sldLayout>
</file>

<file path=ppt/slideLayouts/slideLayout7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PlaceHolder 1"/>
          <p:cNvSpPr>
            <a:spLocks noGrp="1"/>
          </p:cNvSpPr>
          <p:nvPr>
            <p:ph type="title"/>
          </p:nvPr>
        </p:nvSpPr>
        <p:spPr>
          <a:xfrm>
            <a:off x="609120" y="27324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5860" spc="-1" strike="noStrike">
              <a:solidFill>
                <a:srgbClr val="1d1d1a"/>
              </a:solidFill>
              <a:latin typeface="Poppins"/>
            </a:endParaRPr>
          </a:p>
        </p:txBody>
      </p:sp>
      <p:sp>
        <p:nvSpPr>
          <p:cNvPr id="301" name="PlaceHolder 2"/>
          <p:cNvSpPr>
            <a:spLocks noGrp="1"/>
          </p:cNvSpPr>
          <p:nvPr>
            <p:ph/>
          </p:nvPr>
        </p:nvSpPr>
        <p:spPr>
          <a:xfrm>
            <a:off x="609120" y="2563920"/>
            <a:ext cx="3272400" cy="15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  <p:sp>
        <p:nvSpPr>
          <p:cNvPr id="302" name="PlaceHolder 3"/>
          <p:cNvSpPr>
            <a:spLocks noGrp="1"/>
          </p:cNvSpPr>
          <p:nvPr>
            <p:ph/>
          </p:nvPr>
        </p:nvSpPr>
        <p:spPr>
          <a:xfrm>
            <a:off x="4045680" y="2563920"/>
            <a:ext cx="3272400" cy="3227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  <p:sp>
        <p:nvSpPr>
          <p:cNvPr id="303" name="PlaceHolder 4"/>
          <p:cNvSpPr>
            <a:spLocks noGrp="1"/>
          </p:cNvSpPr>
          <p:nvPr>
            <p:ph/>
          </p:nvPr>
        </p:nvSpPr>
        <p:spPr>
          <a:xfrm>
            <a:off x="609120" y="4249440"/>
            <a:ext cx="3272400" cy="15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609120" y="27324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5860" spc="-1" strike="noStrike">
              <a:solidFill>
                <a:srgbClr val="1d1d1a"/>
              </a:solidFill>
              <a:latin typeface="Poppins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/>
          </p:nvPr>
        </p:nvSpPr>
        <p:spPr>
          <a:xfrm>
            <a:off x="609120" y="2563920"/>
            <a:ext cx="3272400" cy="3227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/>
          </p:nvPr>
        </p:nvSpPr>
        <p:spPr>
          <a:xfrm>
            <a:off x="4045680" y="2563920"/>
            <a:ext cx="3272400" cy="15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/>
          </p:nvPr>
        </p:nvSpPr>
        <p:spPr>
          <a:xfrm>
            <a:off x="4045680" y="4249440"/>
            <a:ext cx="3272400" cy="15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</p:spTree>
  </p:cSld>
</p:sldLayout>
</file>

<file path=ppt/slideLayouts/slideLayout8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PlaceHolder 1"/>
          <p:cNvSpPr>
            <a:spLocks noGrp="1"/>
          </p:cNvSpPr>
          <p:nvPr>
            <p:ph type="title"/>
          </p:nvPr>
        </p:nvSpPr>
        <p:spPr>
          <a:xfrm>
            <a:off x="609120" y="27324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5860" spc="-1" strike="noStrike">
              <a:solidFill>
                <a:srgbClr val="1d1d1a"/>
              </a:solidFill>
              <a:latin typeface="Poppins"/>
            </a:endParaRPr>
          </a:p>
        </p:txBody>
      </p:sp>
      <p:sp>
        <p:nvSpPr>
          <p:cNvPr id="305" name="PlaceHolder 2"/>
          <p:cNvSpPr>
            <a:spLocks noGrp="1"/>
          </p:cNvSpPr>
          <p:nvPr>
            <p:ph/>
          </p:nvPr>
        </p:nvSpPr>
        <p:spPr>
          <a:xfrm>
            <a:off x="609120" y="2563920"/>
            <a:ext cx="3272400" cy="3227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  <p:sp>
        <p:nvSpPr>
          <p:cNvPr id="306" name="PlaceHolder 3"/>
          <p:cNvSpPr>
            <a:spLocks noGrp="1"/>
          </p:cNvSpPr>
          <p:nvPr>
            <p:ph/>
          </p:nvPr>
        </p:nvSpPr>
        <p:spPr>
          <a:xfrm>
            <a:off x="4045680" y="2563920"/>
            <a:ext cx="3272400" cy="15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  <p:sp>
        <p:nvSpPr>
          <p:cNvPr id="307" name="PlaceHolder 4"/>
          <p:cNvSpPr>
            <a:spLocks noGrp="1"/>
          </p:cNvSpPr>
          <p:nvPr>
            <p:ph/>
          </p:nvPr>
        </p:nvSpPr>
        <p:spPr>
          <a:xfrm>
            <a:off x="4045680" y="4249440"/>
            <a:ext cx="3272400" cy="15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</p:spTree>
  </p:cSld>
</p:sldLayout>
</file>

<file path=ppt/slideLayouts/slideLayout8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PlaceHolder 1"/>
          <p:cNvSpPr>
            <a:spLocks noGrp="1"/>
          </p:cNvSpPr>
          <p:nvPr>
            <p:ph type="title"/>
          </p:nvPr>
        </p:nvSpPr>
        <p:spPr>
          <a:xfrm>
            <a:off x="609120" y="27324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5860" spc="-1" strike="noStrike">
              <a:solidFill>
                <a:srgbClr val="1d1d1a"/>
              </a:solidFill>
              <a:latin typeface="Poppins"/>
            </a:endParaRPr>
          </a:p>
        </p:txBody>
      </p:sp>
      <p:sp>
        <p:nvSpPr>
          <p:cNvPr id="309" name="PlaceHolder 2"/>
          <p:cNvSpPr>
            <a:spLocks noGrp="1"/>
          </p:cNvSpPr>
          <p:nvPr>
            <p:ph/>
          </p:nvPr>
        </p:nvSpPr>
        <p:spPr>
          <a:xfrm>
            <a:off x="609120" y="2563920"/>
            <a:ext cx="3272400" cy="15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  <p:sp>
        <p:nvSpPr>
          <p:cNvPr id="310" name="PlaceHolder 3"/>
          <p:cNvSpPr>
            <a:spLocks noGrp="1"/>
          </p:cNvSpPr>
          <p:nvPr>
            <p:ph/>
          </p:nvPr>
        </p:nvSpPr>
        <p:spPr>
          <a:xfrm>
            <a:off x="4045680" y="2563920"/>
            <a:ext cx="3272400" cy="15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  <p:sp>
        <p:nvSpPr>
          <p:cNvPr id="311" name="PlaceHolder 4"/>
          <p:cNvSpPr>
            <a:spLocks noGrp="1"/>
          </p:cNvSpPr>
          <p:nvPr>
            <p:ph/>
          </p:nvPr>
        </p:nvSpPr>
        <p:spPr>
          <a:xfrm>
            <a:off x="609120" y="4249440"/>
            <a:ext cx="6706080" cy="15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</p:spTree>
  </p:cSld>
</p:sldLayout>
</file>

<file path=ppt/slideLayouts/slideLayout8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PlaceHolder 1"/>
          <p:cNvSpPr>
            <a:spLocks noGrp="1"/>
          </p:cNvSpPr>
          <p:nvPr>
            <p:ph type="title"/>
          </p:nvPr>
        </p:nvSpPr>
        <p:spPr>
          <a:xfrm>
            <a:off x="609120" y="27324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5860" spc="-1" strike="noStrike">
              <a:solidFill>
                <a:srgbClr val="1d1d1a"/>
              </a:solidFill>
              <a:latin typeface="Poppins"/>
            </a:endParaRPr>
          </a:p>
        </p:txBody>
      </p:sp>
      <p:sp>
        <p:nvSpPr>
          <p:cNvPr id="313" name="PlaceHolder 2"/>
          <p:cNvSpPr>
            <a:spLocks noGrp="1"/>
          </p:cNvSpPr>
          <p:nvPr>
            <p:ph/>
          </p:nvPr>
        </p:nvSpPr>
        <p:spPr>
          <a:xfrm>
            <a:off x="609120" y="2563920"/>
            <a:ext cx="6706080" cy="15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  <p:sp>
        <p:nvSpPr>
          <p:cNvPr id="314" name="PlaceHolder 3"/>
          <p:cNvSpPr>
            <a:spLocks noGrp="1"/>
          </p:cNvSpPr>
          <p:nvPr>
            <p:ph/>
          </p:nvPr>
        </p:nvSpPr>
        <p:spPr>
          <a:xfrm>
            <a:off x="609120" y="4249440"/>
            <a:ext cx="6706080" cy="15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</p:spTree>
  </p:cSld>
</p:sldLayout>
</file>

<file path=ppt/slideLayouts/slideLayout8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PlaceHolder 1"/>
          <p:cNvSpPr>
            <a:spLocks noGrp="1"/>
          </p:cNvSpPr>
          <p:nvPr>
            <p:ph type="title"/>
          </p:nvPr>
        </p:nvSpPr>
        <p:spPr>
          <a:xfrm>
            <a:off x="609120" y="27324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5860" spc="-1" strike="noStrike">
              <a:solidFill>
                <a:srgbClr val="1d1d1a"/>
              </a:solidFill>
              <a:latin typeface="Poppins"/>
            </a:endParaRPr>
          </a:p>
        </p:txBody>
      </p:sp>
      <p:sp>
        <p:nvSpPr>
          <p:cNvPr id="316" name="PlaceHolder 2"/>
          <p:cNvSpPr>
            <a:spLocks noGrp="1"/>
          </p:cNvSpPr>
          <p:nvPr>
            <p:ph/>
          </p:nvPr>
        </p:nvSpPr>
        <p:spPr>
          <a:xfrm>
            <a:off x="609120" y="2563920"/>
            <a:ext cx="3272400" cy="15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  <p:sp>
        <p:nvSpPr>
          <p:cNvPr id="317" name="PlaceHolder 3"/>
          <p:cNvSpPr>
            <a:spLocks noGrp="1"/>
          </p:cNvSpPr>
          <p:nvPr>
            <p:ph/>
          </p:nvPr>
        </p:nvSpPr>
        <p:spPr>
          <a:xfrm>
            <a:off x="4045680" y="2563920"/>
            <a:ext cx="3272400" cy="15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  <p:sp>
        <p:nvSpPr>
          <p:cNvPr id="318" name="PlaceHolder 4"/>
          <p:cNvSpPr>
            <a:spLocks noGrp="1"/>
          </p:cNvSpPr>
          <p:nvPr>
            <p:ph/>
          </p:nvPr>
        </p:nvSpPr>
        <p:spPr>
          <a:xfrm>
            <a:off x="609120" y="4249440"/>
            <a:ext cx="3272400" cy="15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  <p:sp>
        <p:nvSpPr>
          <p:cNvPr id="319" name="PlaceHolder 5"/>
          <p:cNvSpPr>
            <a:spLocks noGrp="1"/>
          </p:cNvSpPr>
          <p:nvPr>
            <p:ph/>
          </p:nvPr>
        </p:nvSpPr>
        <p:spPr>
          <a:xfrm>
            <a:off x="4045680" y="4249440"/>
            <a:ext cx="3272400" cy="15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</p:spTree>
  </p:cSld>
</p:sldLayout>
</file>

<file path=ppt/slideLayouts/slideLayout8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PlaceHolder 1"/>
          <p:cNvSpPr>
            <a:spLocks noGrp="1"/>
          </p:cNvSpPr>
          <p:nvPr>
            <p:ph type="title"/>
          </p:nvPr>
        </p:nvSpPr>
        <p:spPr>
          <a:xfrm>
            <a:off x="609120" y="27324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5860" spc="-1" strike="noStrike">
              <a:solidFill>
                <a:srgbClr val="1d1d1a"/>
              </a:solidFill>
              <a:latin typeface="Poppins"/>
            </a:endParaRPr>
          </a:p>
        </p:txBody>
      </p:sp>
      <p:sp>
        <p:nvSpPr>
          <p:cNvPr id="321" name="PlaceHolder 2"/>
          <p:cNvSpPr>
            <a:spLocks noGrp="1"/>
          </p:cNvSpPr>
          <p:nvPr>
            <p:ph/>
          </p:nvPr>
        </p:nvSpPr>
        <p:spPr>
          <a:xfrm>
            <a:off x="609120" y="2563920"/>
            <a:ext cx="2159280" cy="15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  <p:sp>
        <p:nvSpPr>
          <p:cNvPr id="322" name="PlaceHolder 3"/>
          <p:cNvSpPr>
            <a:spLocks noGrp="1"/>
          </p:cNvSpPr>
          <p:nvPr>
            <p:ph/>
          </p:nvPr>
        </p:nvSpPr>
        <p:spPr>
          <a:xfrm>
            <a:off x="2876760" y="2563920"/>
            <a:ext cx="2159280" cy="15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  <p:sp>
        <p:nvSpPr>
          <p:cNvPr id="323" name="PlaceHolder 4"/>
          <p:cNvSpPr>
            <a:spLocks noGrp="1"/>
          </p:cNvSpPr>
          <p:nvPr>
            <p:ph/>
          </p:nvPr>
        </p:nvSpPr>
        <p:spPr>
          <a:xfrm>
            <a:off x="5144400" y="2563920"/>
            <a:ext cx="2159280" cy="15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  <p:sp>
        <p:nvSpPr>
          <p:cNvPr id="324" name="PlaceHolder 5"/>
          <p:cNvSpPr>
            <a:spLocks noGrp="1"/>
          </p:cNvSpPr>
          <p:nvPr>
            <p:ph/>
          </p:nvPr>
        </p:nvSpPr>
        <p:spPr>
          <a:xfrm>
            <a:off x="609120" y="4249440"/>
            <a:ext cx="2159280" cy="15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  <p:sp>
        <p:nvSpPr>
          <p:cNvPr id="325" name="PlaceHolder 6"/>
          <p:cNvSpPr>
            <a:spLocks noGrp="1"/>
          </p:cNvSpPr>
          <p:nvPr>
            <p:ph/>
          </p:nvPr>
        </p:nvSpPr>
        <p:spPr>
          <a:xfrm>
            <a:off x="2876760" y="4249440"/>
            <a:ext cx="2159280" cy="15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  <p:sp>
        <p:nvSpPr>
          <p:cNvPr id="326" name="PlaceHolder 7"/>
          <p:cNvSpPr>
            <a:spLocks noGrp="1"/>
          </p:cNvSpPr>
          <p:nvPr>
            <p:ph/>
          </p:nvPr>
        </p:nvSpPr>
        <p:spPr>
          <a:xfrm>
            <a:off x="5144400" y="4249440"/>
            <a:ext cx="2159280" cy="15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609120" y="27324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5860" spc="-1" strike="noStrike">
              <a:solidFill>
                <a:srgbClr val="1d1d1a"/>
              </a:solidFill>
              <a:latin typeface="Poppins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/>
          </p:nvPr>
        </p:nvSpPr>
        <p:spPr>
          <a:xfrm>
            <a:off x="609120" y="2563920"/>
            <a:ext cx="3272400" cy="15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/>
          </p:nvPr>
        </p:nvSpPr>
        <p:spPr>
          <a:xfrm>
            <a:off x="4045680" y="2563920"/>
            <a:ext cx="3272400" cy="15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/>
          </p:nvPr>
        </p:nvSpPr>
        <p:spPr>
          <a:xfrm>
            <a:off x="609120" y="4249440"/>
            <a:ext cx="6706080" cy="15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hyperlink" Target="https://oneoffice.ca/" TargetMode="External"/><Relationship Id="rId6" Type="http://schemas.openxmlformats.org/officeDocument/2006/relationships/hyperlink" Target="https://oneoffice.ca/" TargetMode="External"/><Relationship Id="rId7" Type="http://schemas.openxmlformats.org/officeDocument/2006/relationships/slideLayout" Target="../slideLayouts/slideLayout37.xml"/><Relationship Id="rId8" Type="http://schemas.openxmlformats.org/officeDocument/2006/relationships/slideLayout" Target="../slideLayouts/slideLayout38.xml"/><Relationship Id="rId9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4.xml"/><Relationship Id="rId15" Type="http://schemas.openxmlformats.org/officeDocument/2006/relationships/slideLayout" Target="../slideLayouts/slideLayout45.xml"/><Relationship Id="rId16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47.xml"/><Relationship Id="rId18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49.xml"/><Relationship Id="rId4" Type="http://schemas.openxmlformats.org/officeDocument/2006/relationships/slideLayout" Target="../slideLayouts/slideLayout50.xml"/><Relationship Id="rId5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3.xml"/><Relationship Id="rId8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0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61.xml"/><Relationship Id="rId4" Type="http://schemas.openxmlformats.org/officeDocument/2006/relationships/slideLayout" Target="../slideLayouts/slideLayout62.xml"/><Relationship Id="rId5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5.xml"/><Relationship Id="rId8" Type="http://schemas.openxmlformats.org/officeDocument/2006/relationships/slideLayout" Target="../slideLayouts/slideLayout66.xml"/><Relationship Id="rId9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0.xml"/><Relationship Id="rId13" Type="http://schemas.openxmlformats.org/officeDocument/2006/relationships/slideLayout" Target="../slideLayouts/slideLayout71.xml"/><Relationship Id="rId14" Type="http://schemas.openxmlformats.org/officeDocument/2006/relationships/slideLayout" Target="../slideLayouts/slideLayout72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image" Target="../media/image6.png"/><Relationship Id="rId3" Type="http://schemas.openxmlformats.org/officeDocument/2006/relationships/slideLayout" Target="../slideLayouts/slideLayout73.xml"/><Relationship Id="rId4" Type="http://schemas.openxmlformats.org/officeDocument/2006/relationships/slideLayout" Target="../slideLayouts/slideLayout74.xml"/><Relationship Id="rId5" Type="http://schemas.openxmlformats.org/officeDocument/2006/relationships/slideLayout" Target="../slideLayouts/slideLayout75.xml"/><Relationship Id="rId6" Type="http://schemas.openxmlformats.org/officeDocument/2006/relationships/slideLayout" Target="../slideLayouts/slideLayout76.xml"/><Relationship Id="rId7" Type="http://schemas.openxmlformats.org/officeDocument/2006/relationships/slideLayout" Target="../slideLayouts/slideLayout77.xml"/><Relationship Id="rId8" Type="http://schemas.openxmlformats.org/officeDocument/2006/relationships/slideLayout" Target="../slideLayouts/slideLayout78.xml"/><Relationship Id="rId9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81.xml"/><Relationship Id="rId12" Type="http://schemas.openxmlformats.org/officeDocument/2006/relationships/slideLayout" Target="../slideLayouts/slideLayout82.xml"/><Relationship Id="rId13" Type="http://schemas.openxmlformats.org/officeDocument/2006/relationships/slideLayout" Target="../slideLayouts/slideLayout83.xml"/><Relationship Id="rId14" Type="http://schemas.openxmlformats.org/officeDocument/2006/relationships/slideLayout" Target="../slideLayouts/slideLayout8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19344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/>
          <p:cNvSpPr/>
          <p:nvPr/>
        </p:nvSpPr>
        <p:spPr>
          <a:xfrm>
            <a:off x="5416920" y="921600"/>
            <a:ext cx="1353600" cy="1353600"/>
          </a:xfrm>
          <a:prstGeom prst="flowChartConnector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" name="PlaceHolder 1"/>
          <p:cNvSpPr>
            <a:spLocks noGrp="1"/>
          </p:cNvSpPr>
          <p:nvPr>
            <p:ph type="title"/>
          </p:nvPr>
        </p:nvSpPr>
        <p:spPr>
          <a:xfrm>
            <a:off x="609480" y="27324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CA" sz="5860" spc="-1" strike="noStrike">
                <a:latin typeface="Arial"/>
              </a:rPr>
              <a:t>Click to edit the title text format</a:t>
            </a:r>
            <a:endParaRPr b="0" lang="en-CA" sz="5860" spc="-1" strike="noStrike">
              <a:latin typeface="Arial"/>
            </a:endParaRP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888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CA" sz="4270" spc="-1" strike="noStrike">
                <a:latin typeface="Arial"/>
              </a:rPr>
              <a:t>Click to edit the outline text format</a:t>
            </a:r>
            <a:endParaRPr b="0" lang="en-CA" sz="4270" spc="-1" strike="noStrike">
              <a:latin typeface="Arial"/>
            </a:endParaRPr>
          </a:p>
          <a:p>
            <a:pPr lvl="1" marL="864000" indent="-324000">
              <a:spcBef>
                <a:spcPts val="1511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CA" sz="3730" spc="-1" strike="noStrike">
                <a:latin typeface="Arial"/>
              </a:rPr>
              <a:t>Second Outline Level</a:t>
            </a:r>
            <a:endParaRPr b="0" lang="en-CA" sz="3730" spc="-1" strike="noStrike">
              <a:latin typeface="Arial"/>
            </a:endParaRPr>
          </a:p>
          <a:p>
            <a:pPr lvl="2" marL="1296000" indent="-288000">
              <a:spcBef>
                <a:spcPts val="1131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CA" sz="3200" spc="-1" strike="noStrike">
                <a:latin typeface="Arial"/>
              </a:rPr>
              <a:t>Third Outline Level</a:t>
            </a:r>
            <a:endParaRPr b="0" lang="en-CA" sz="3200" spc="-1" strike="noStrike">
              <a:latin typeface="Arial"/>
            </a:endParaRPr>
          </a:p>
          <a:p>
            <a:pPr lvl="3" marL="1728000" indent="-216000">
              <a:spcBef>
                <a:spcPts val="75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CA" sz="2670" spc="-1" strike="noStrike">
                <a:latin typeface="Arial"/>
              </a:rPr>
              <a:t>Fourth Outline Level</a:t>
            </a:r>
            <a:endParaRPr b="0" lang="en-CA" sz="2670" spc="-1" strike="noStrike">
              <a:latin typeface="Arial"/>
            </a:endParaRPr>
          </a:p>
          <a:p>
            <a:pPr lvl="4" marL="2160000" indent="-216000">
              <a:spcBef>
                <a:spcPts val="37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CA" sz="2670" spc="-1" strike="noStrike">
                <a:latin typeface="Arial"/>
              </a:rPr>
              <a:t>Fifth Outline Level</a:t>
            </a:r>
            <a:endParaRPr b="0" lang="en-CA" sz="2670" spc="-1" strike="noStrike">
              <a:latin typeface="Arial"/>
            </a:endParaRPr>
          </a:p>
          <a:p>
            <a:pPr lvl="5" marL="2592000" indent="-216000">
              <a:spcBef>
                <a:spcPts val="37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CA" sz="2670" spc="-1" strike="noStrike">
                <a:latin typeface="Arial"/>
              </a:rPr>
              <a:t>Sixth Outline Level</a:t>
            </a:r>
            <a:endParaRPr b="0" lang="en-CA" sz="2670" spc="-1" strike="noStrike">
              <a:latin typeface="Arial"/>
            </a:endParaRPr>
          </a:p>
          <a:p>
            <a:pPr lvl="6" marL="3024000" indent="-216000">
              <a:spcBef>
                <a:spcPts val="37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CA" sz="2670" spc="-1" strike="noStrike">
                <a:latin typeface="Arial"/>
              </a:rPr>
              <a:t>Seventh Outline Level</a:t>
            </a:r>
            <a:endParaRPr b="0" lang="en-CA" sz="2670" spc="-1" strike="noStrike">
              <a:latin typeface="Arial"/>
            </a:endParaRPr>
          </a:p>
        </p:txBody>
      </p:sp>
      <p:sp>
        <p:nvSpPr>
          <p:cNvPr id="3" name="CustomShape 10"/>
          <p:cNvSpPr/>
          <p:nvPr/>
        </p:nvSpPr>
        <p:spPr>
          <a:xfrm>
            <a:off x="5244120" y="1442880"/>
            <a:ext cx="1680120" cy="622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s" sz="9000" spc="-1" strike="noStrike">
                <a:solidFill>
                  <a:srgbClr val="a5b7c6"/>
                </a:solidFill>
                <a:latin typeface="Roboto"/>
                <a:ea typeface="Roboto"/>
              </a:rPr>
              <a:t>“</a:t>
            </a:r>
            <a:endParaRPr b="0" lang="en-CA" sz="9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609480" y="27324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CA" sz="4800" spc="-1" strike="noStrike">
                <a:latin typeface="Poppins"/>
              </a:rPr>
              <a:t>Click to edit the title text format</a:t>
            </a:r>
            <a:endParaRPr b="0" lang="en-CA" sz="4800" spc="-1" strike="noStrike">
              <a:latin typeface="Poppins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3520" cy="4695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88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4270" spc="-1" strike="noStrike">
                <a:latin typeface="Poppins"/>
              </a:rPr>
              <a:t>Click to edit the outline text format</a:t>
            </a:r>
            <a:endParaRPr b="0" lang="en-CA" sz="4270" spc="-1" strike="noStrike">
              <a:latin typeface="Poppins"/>
            </a:endParaRPr>
          </a:p>
          <a:p>
            <a:pPr lvl="1" marL="864000" indent="-324000">
              <a:spcBef>
                <a:spcPts val="1511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CA" sz="3730" spc="-1" strike="noStrike">
                <a:latin typeface="Poppins"/>
              </a:rPr>
              <a:t>Second Outline Level</a:t>
            </a:r>
            <a:endParaRPr b="0" lang="en-CA" sz="3730" spc="-1" strike="noStrike">
              <a:latin typeface="Poppins"/>
            </a:endParaRPr>
          </a:p>
          <a:p>
            <a:pPr lvl="2" marL="1296000" indent="-288000">
              <a:spcBef>
                <a:spcPts val="113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3200" spc="-1" strike="noStrike">
                <a:latin typeface="Poppins"/>
              </a:rPr>
              <a:t>Third Outline Level</a:t>
            </a:r>
            <a:endParaRPr b="0" lang="en-CA" sz="3200" spc="-1" strike="noStrike">
              <a:latin typeface="Poppins"/>
            </a:endParaRPr>
          </a:p>
          <a:p>
            <a:pPr lvl="3" marL="1728000" indent="-216000">
              <a:spcBef>
                <a:spcPts val="75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CA" sz="2670" spc="-1" strike="noStrike">
                <a:latin typeface="Poppins"/>
              </a:rPr>
              <a:t>Fourth Outline Level</a:t>
            </a:r>
            <a:endParaRPr b="0" lang="en-CA" sz="2670" spc="-1" strike="noStrike">
              <a:latin typeface="Poppins"/>
            </a:endParaRPr>
          </a:p>
          <a:p>
            <a:pPr lvl="4" marL="2160000" indent="-216000">
              <a:spcBef>
                <a:spcPts val="37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2670" spc="-1" strike="noStrike">
                <a:latin typeface="Poppins"/>
              </a:rPr>
              <a:t>Fifth Outline Level</a:t>
            </a:r>
            <a:endParaRPr b="0" lang="en-CA" sz="2670" spc="-1" strike="noStrike">
              <a:latin typeface="Poppins"/>
            </a:endParaRPr>
          </a:p>
          <a:p>
            <a:pPr lvl="5" marL="2592000" indent="-216000">
              <a:spcBef>
                <a:spcPts val="37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2670" spc="-1" strike="noStrike">
                <a:latin typeface="Poppins"/>
              </a:rPr>
              <a:t>Sixth Outline Level</a:t>
            </a:r>
            <a:endParaRPr b="0" lang="en-CA" sz="2670" spc="-1" strike="noStrike">
              <a:latin typeface="Poppins"/>
            </a:endParaRPr>
          </a:p>
          <a:p>
            <a:pPr lvl="6" marL="3024000" indent="-216000">
              <a:spcBef>
                <a:spcPts val="37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2670" spc="-1" strike="noStrike">
                <a:latin typeface="Poppins"/>
              </a:rPr>
              <a:t>Seventh Outline Level</a:t>
            </a:r>
            <a:endParaRPr b="0" lang="en-CA" sz="2670" spc="-1" strike="noStrike">
              <a:latin typeface="Poppins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3e606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609480" y="27324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CA" sz="4800" spc="-1" strike="noStrike">
                <a:latin typeface="Poppins"/>
              </a:rPr>
              <a:t>Click to edit the title text format</a:t>
            </a:r>
            <a:endParaRPr b="0" lang="en-CA" sz="4800" spc="-1" strike="noStrike">
              <a:latin typeface="Poppins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3520" cy="4695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1000"/>
          </a:bodyPr>
          <a:p>
            <a:pPr marL="432000" indent="-324000">
              <a:spcBef>
                <a:spcPts val="188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4200" spc="-1" strike="noStrike">
                <a:latin typeface="Poppins"/>
              </a:rPr>
              <a:t>Click to edit the outline text format</a:t>
            </a:r>
            <a:endParaRPr b="0" lang="en-CA" sz="4200" spc="-1" strike="noStrike">
              <a:latin typeface="Poppins"/>
            </a:endParaRPr>
          </a:p>
          <a:p>
            <a:pPr lvl="1" marL="864000" indent="-324000">
              <a:spcBef>
                <a:spcPts val="1511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CA" sz="4200" spc="-1" strike="noStrike">
                <a:latin typeface="Poppins"/>
              </a:rPr>
              <a:t>Second Outline Level</a:t>
            </a:r>
            <a:endParaRPr b="0" lang="en-CA" sz="4200" spc="-1" strike="noStrike">
              <a:latin typeface="Poppins"/>
            </a:endParaRPr>
          </a:p>
          <a:p>
            <a:pPr lvl="2" marL="1296000" indent="-288000">
              <a:spcBef>
                <a:spcPts val="113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4200" spc="-1" strike="noStrike">
                <a:latin typeface="Poppins"/>
              </a:rPr>
              <a:t>Third Outline Level</a:t>
            </a:r>
            <a:endParaRPr b="0" lang="en-CA" sz="4200" spc="-1" strike="noStrike">
              <a:latin typeface="Poppins"/>
            </a:endParaRPr>
          </a:p>
          <a:p>
            <a:pPr lvl="3" marL="1728000" indent="-216000">
              <a:spcBef>
                <a:spcPts val="75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CA" sz="4200" spc="-1" strike="noStrike">
                <a:latin typeface="Poppins"/>
              </a:rPr>
              <a:t>Fourth Outline Level</a:t>
            </a:r>
            <a:endParaRPr b="0" lang="en-CA" sz="4200" spc="-1" strike="noStrike">
              <a:latin typeface="Poppins"/>
            </a:endParaRPr>
          </a:p>
          <a:p>
            <a:pPr lvl="4" marL="2160000" indent="-216000">
              <a:spcBef>
                <a:spcPts val="37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4200" spc="-1" strike="noStrike">
                <a:latin typeface="Poppins"/>
              </a:rPr>
              <a:t>Fifth Outline Level</a:t>
            </a:r>
            <a:endParaRPr b="0" lang="en-CA" sz="4200" spc="-1" strike="noStrike">
              <a:latin typeface="Poppins"/>
            </a:endParaRPr>
          </a:p>
          <a:p>
            <a:pPr lvl="5" marL="2592000" indent="-216000">
              <a:spcBef>
                <a:spcPts val="37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4200" spc="-1" strike="noStrike">
                <a:latin typeface="Poppins"/>
              </a:rPr>
              <a:t>Sixth Outline Level</a:t>
            </a:r>
            <a:endParaRPr b="0" lang="en-CA" sz="4200" spc="-1" strike="noStrike">
              <a:latin typeface="Poppins"/>
            </a:endParaRPr>
          </a:p>
          <a:p>
            <a:pPr lvl="6" marL="3024000" indent="-216000">
              <a:spcBef>
                <a:spcPts val="37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4200" spc="-1" strike="noStrike">
                <a:latin typeface="Poppins"/>
              </a:rPr>
              <a:t>Seventh Outline Level</a:t>
            </a:r>
            <a:endParaRPr b="0" lang="en-CA" sz="4200" spc="-1" strike="noStrike">
              <a:latin typeface="Poppins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"/>
          <p:cNvSpPr/>
          <p:nvPr/>
        </p:nvSpPr>
        <p:spPr>
          <a:xfrm>
            <a:off x="360" y="360"/>
            <a:ext cx="12192840" cy="5590440"/>
          </a:xfrm>
          <a:prstGeom prst="flowChartProcess">
            <a:avLst/>
          </a:pr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17" name="" descr=""/>
          <p:cNvPicPr/>
          <p:nvPr/>
        </p:nvPicPr>
        <p:blipFill>
          <a:blip r:embed="rId2"/>
          <a:srcRect l="0" t="15480" r="0" b="0"/>
          <a:stretch/>
        </p:blipFill>
        <p:spPr>
          <a:xfrm>
            <a:off x="0" y="0"/>
            <a:ext cx="12196080" cy="6878520"/>
          </a:xfrm>
          <a:prstGeom prst="rect">
            <a:avLst/>
          </a:prstGeom>
          <a:ln w="0">
            <a:noFill/>
          </a:ln>
        </p:spPr>
      </p:pic>
      <p:sp>
        <p:nvSpPr>
          <p:cNvPr id="118" name="Rectangle 3"/>
          <p:cNvSpPr/>
          <p:nvPr/>
        </p:nvSpPr>
        <p:spPr>
          <a:xfrm>
            <a:off x="360" y="5590080"/>
            <a:ext cx="12192840" cy="1266840"/>
          </a:xfrm>
          <a:prstGeom prst="rect">
            <a:avLst/>
          </a:prstGeom>
          <a:solidFill>
            <a:srgbClr val="ffffff">
              <a:alpha val="90000"/>
            </a:srgbClr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608760" y="166536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1" lang="en-US" sz="6160" spc="-1" strike="noStrike">
                <a:solidFill>
                  <a:srgbClr val="ffffff"/>
                </a:solidFill>
                <a:latin typeface="Poppins"/>
              </a:rPr>
              <a:t>Click to edit the title text format</a:t>
            </a:r>
            <a:endParaRPr b="1" lang="en-US" sz="6160" spc="-1" strike="noStrike">
              <a:solidFill>
                <a:srgbClr val="ffffff"/>
              </a:solidFill>
              <a:latin typeface="Poppins"/>
            </a:endParaRPr>
          </a:p>
        </p:txBody>
      </p:sp>
      <p:pic>
        <p:nvPicPr>
          <p:cNvPr id="120" name="" descr=""/>
          <p:cNvPicPr/>
          <p:nvPr/>
        </p:nvPicPr>
        <p:blipFill>
          <a:blip r:embed="rId3"/>
          <a:stretch/>
        </p:blipFill>
        <p:spPr>
          <a:xfrm>
            <a:off x="8927280" y="6014880"/>
            <a:ext cx="2726640" cy="456840"/>
          </a:xfrm>
          <a:prstGeom prst="rect">
            <a:avLst/>
          </a:prstGeom>
          <a:ln w="0">
            <a:noFill/>
          </a:ln>
        </p:spPr>
      </p:pic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608760" y="2807280"/>
            <a:ext cx="10973520" cy="2533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06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ffffff"/>
                </a:solidFill>
                <a:latin typeface="Poppins"/>
              </a:rPr>
              <a:t>Click to edit the outline text format</a:t>
            </a:r>
            <a:endParaRPr b="0" lang="en-US" sz="1800" spc="-1" strike="noStrike">
              <a:solidFill>
                <a:srgbClr val="ffffff"/>
              </a:solidFill>
              <a:latin typeface="Poppins"/>
            </a:endParaRPr>
          </a:p>
          <a:p>
            <a:pPr lvl="1" marL="864000" indent="-324000">
              <a:lnSpc>
                <a:spcPct val="90000"/>
              </a:lnSpc>
              <a:spcBef>
                <a:spcPts val="1108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750" spc="-1" strike="noStrike">
                <a:solidFill>
                  <a:srgbClr val="ffffff"/>
                </a:solidFill>
                <a:latin typeface="Arial"/>
              </a:rPr>
              <a:t>Second Outline Level</a:t>
            </a:r>
            <a:endParaRPr b="0" lang="en-US" sz="75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3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750" spc="-1" strike="noStrike">
                <a:solidFill>
                  <a:srgbClr val="ffffff"/>
                </a:solidFill>
                <a:latin typeface="Arial"/>
              </a:rPr>
              <a:t>Third Outline Level</a:t>
            </a:r>
            <a:endParaRPr b="0" lang="en-US" sz="75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53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750" spc="-1" strike="noStrike">
                <a:solidFill>
                  <a:srgbClr val="ffffff"/>
                </a:solidFill>
                <a:latin typeface="Arial"/>
              </a:rPr>
              <a:t>Fourth Outline Level</a:t>
            </a:r>
            <a:endParaRPr b="0" lang="en-US" sz="75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75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ffffff"/>
                </a:solid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75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ffffff"/>
                </a:solid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75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ffffff"/>
                </a:solid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22" name="" descr=""/>
          <p:cNvPicPr/>
          <p:nvPr/>
        </p:nvPicPr>
        <p:blipFill>
          <a:blip r:embed="rId4"/>
          <a:stretch/>
        </p:blipFill>
        <p:spPr>
          <a:xfrm>
            <a:off x="570960" y="6112080"/>
            <a:ext cx="7044120" cy="343800"/>
          </a:xfrm>
          <a:prstGeom prst="rect">
            <a:avLst/>
          </a:prstGeom>
          <a:ln w="0">
            <a:noFill/>
          </a:ln>
        </p:spPr>
      </p:pic>
      <p:sp>
        <p:nvSpPr>
          <p:cNvPr id="123" name="Rectangle 5"/>
          <p:cNvSpPr/>
          <p:nvPr/>
        </p:nvSpPr>
        <p:spPr>
          <a:xfrm>
            <a:off x="0" y="5572440"/>
            <a:ext cx="12193200" cy="92160"/>
          </a:xfrm>
          <a:prstGeom prst="rect">
            <a:avLst/>
          </a:prstGeom>
          <a:solidFill>
            <a:srgbClr val="fc4242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4" name="TextBox 1">
            <a:hlinkClick r:id="rId5"/>
          </p:cNvPr>
          <p:cNvSpPr/>
          <p:nvPr/>
        </p:nvSpPr>
        <p:spPr>
          <a:xfrm>
            <a:off x="7307280" y="6517440"/>
            <a:ext cx="4458600" cy="267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r">
              <a:lnSpc>
                <a:spcPct val="100000"/>
              </a:lnSpc>
              <a:buNone/>
            </a:pPr>
            <a:r>
              <a:rPr b="0" lang="en-US" sz="1000" spc="-1" strike="noStrike">
                <a:solidFill>
                  <a:srgbClr val="000000"/>
                </a:solidFill>
                <a:latin typeface="Poppins ExtraLight"/>
                <a:ea typeface="DejaVu Sans"/>
                <a:hlinkClick r:id="rId6"/>
              </a:rPr>
              <a:t>© OneOffice Inc. - All Rights Reserved – www.oneoffice.ca</a:t>
            </a:r>
            <a:endParaRPr b="0" lang="en-CA" sz="1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7" r:id="rId16"/>
    <p:sldLayoutId id="2147483698" r:id="rId17"/>
    <p:sldLayoutId id="2147483699" r:id="rId18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Text Placeholder 1"/>
          <p:cNvSpPr/>
          <p:nvPr/>
        </p:nvSpPr>
        <p:spPr>
          <a:xfrm>
            <a:off x="7977240" y="4800600"/>
            <a:ext cx="3223800" cy="1003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rmAutofit/>
          </a:bodyPr>
          <a:p>
            <a:pPr>
              <a:lnSpc>
                <a:spcPct val="115000"/>
              </a:lnSpc>
              <a:buNone/>
              <a:tabLst>
                <a:tab algn="l" pos="0"/>
              </a:tabLst>
            </a:pPr>
            <a:r>
              <a:rPr b="1" lang="en-US" sz="1000" spc="-1" strike="noStrike">
                <a:solidFill>
                  <a:srgbClr val="1d1d1b"/>
                </a:solidFill>
                <a:latin typeface="Poppins"/>
                <a:ea typeface="Microsoft YaHei"/>
              </a:rPr>
              <a:t>Copyright © 2022 OneOffice Inc.</a:t>
            </a:r>
            <a:br>
              <a:rPr sz="1000"/>
            </a:br>
            <a:r>
              <a:rPr b="1" lang="en-US" sz="1000" spc="-1" strike="noStrike">
                <a:solidFill>
                  <a:srgbClr val="1d1d1b"/>
                </a:solidFill>
                <a:latin typeface="Poppins"/>
                <a:ea typeface="Microsoft YaHei"/>
              </a:rPr>
              <a:t>All Rights Reserved.</a:t>
            </a:r>
            <a:br>
              <a:rPr sz="780"/>
            </a:br>
            <a:br>
              <a:rPr sz="780"/>
            </a:br>
            <a:r>
              <a:rPr b="0" lang="en-US" sz="850" spc="-1" strike="noStrike">
                <a:solidFill>
                  <a:srgbClr val="1d1d1b"/>
                </a:solidFill>
                <a:latin typeface="Poppins"/>
                <a:ea typeface="Microsoft YaHei"/>
              </a:rPr>
              <a:t>Any trademarks or brand names used in this document are hereby acknowledged as property of their owners.</a:t>
            </a:r>
            <a:endParaRPr b="0" lang="en-CA" sz="850" spc="-1" strike="noStrike">
              <a:latin typeface="Poppins"/>
            </a:endParaRPr>
          </a:p>
          <a:p>
            <a:pPr>
              <a:lnSpc>
                <a:spcPct val="115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n-CA" sz="780" spc="-1" strike="noStrike">
              <a:latin typeface="Poppins"/>
            </a:endParaRPr>
          </a:p>
        </p:txBody>
      </p:sp>
      <p:sp>
        <p:nvSpPr>
          <p:cNvPr id="162" name="TextBox 4"/>
          <p:cNvSpPr/>
          <p:nvPr/>
        </p:nvSpPr>
        <p:spPr>
          <a:xfrm>
            <a:off x="606600" y="1161720"/>
            <a:ext cx="5794200" cy="821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n-US" sz="4800" spc="-86" strike="noStrike">
                <a:solidFill>
                  <a:srgbClr val="1d1d1a"/>
                </a:solidFill>
                <a:latin typeface="Poppins"/>
              </a:rPr>
              <a:t>Thank you.</a:t>
            </a:r>
            <a:endParaRPr b="1" lang="en-CA" sz="4800" spc="-86" strike="noStrike">
              <a:latin typeface="Poppins"/>
            </a:endParaRPr>
          </a:p>
        </p:txBody>
      </p:sp>
      <p:sp>
        <p:nvSpPr>
          <p:cNvPr id="163" name="PlaceHolder 1"/>
          <p:cNvSpPr>
            <a:spLocks noGrp="1"/>
          </p:cNvSpPr>
          <p:nvPr>
            <p:ph type="title"/>
          </p:nvPr>
        </p:nvSpPr>
        <p:spPr>
          <a:xfrm>
            <a:off x="609120" y="27324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en-US" sz="5860" spc="-1" strike="noStrike">
                <a:solidFill>
                  <a:srgbClr val="1d1d1a"/>
                </a:solidFill>
                <a:latin typeface="Poppins"/>
              </a:rPr>
              <a:t>Click to edit the title text format</a:t>
            </a:r>
            <a:endParaRPr b="0" lang="en-US" sz="5860" spc="-1" strike="noStrike">
              <a:solidFill>
                <a:srgbClr val="1d1d1a"/>
              </a:solidFill>
              <a:latin typeface="Poppins"/>
            </a:endParaRPr>
          </a:p>
        </p:txBody>
      </p:sp>
      <p:sp>
        <p:nvSpPr>
          <p:cNvPr id="164" name="PlaceHolder 2"/>
          <p:cNvSpPr>
            <a:spLocks noGrp="1"/>
          </p:cNvSpPr>
          <p:nvPr>
            <p:ph type="body"/>
          </p:nvPr>
        </p:nvSpPr>
        <p:spPr>
          <a:xfrm>
            <a:off x="609120" y="2563920"/>
            <a:ext cx="6706080" cy="3227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0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latin typeface="Poppins"/>
              </a:rPr>
              <a:t>Click to edit the outline text format</a:t>
            </a: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  <a:p>
            <a:pPr lvl="1" marL="864000" indent="-324000">
              <a:lnSpc>
                <a:spcPct val="90000"/>
              </a:lnSpc>
              <a:spcBef>
                <a:spcPts val="1128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590" spc="-1" strike="noStrike">
                <a:solidFill>
                  <a:srgbClr val="000000"/>
                </a:solidFill>
                <a:latin typeface="Poppins"/>
              </a:rPr>
              <a:t>Second Outline Level</a:t>
            </a:r>
            <a:endParaRPr b="0" lang="en-US" sz="2590" spc="-1" strike="noStrike">
              <a:solidFill>
                <a:srgbClr val="000000"/>
              </a:solidFill>
              <a:latin typeface="Poppins"/>
            </a:endParaRPr>
          </a:p>
          <a:p>
            <a:pPr lvl="2" marL="1296000" indent="-288000">
              <a:lnSpc>
                <a:spcPct val="90000"/>
              </a:lnSpc>
              <a:spcBef>
                <a:spcPts val="845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340" spc="-1" strike="noStrike">
                <a:solidFill>
                  <a:srgbClr val="000000"/>
                </a:solidFill>
                <a:latin typeface="Poppins"/>
              </a:rPr>
              <a:t>Third Outline Level</a:t>
            </a:r>
            <a:endParaRPr b="0" lang="en-US" sz="2340" spc="-1" strike="noStrike">
              <a:solidFill>
                <a:srgbClr val="000000"/>
              </a:solidFill>
              <a:latin typeface="Poppins"/>
            </a:endParaRPr>
          </a:p>
          <a:p>
            <a:pPr lvl="3" marL="1728000" indent="-216000">
              <a:lnSpc>
                <a:spcPct val="90000"/>
              </a:lnSpc>
              <a:spcBef>
                <a:spcPts val="561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340" spc="-1" strike="noStrike">
                <a:solidFill>
                  <a:srgbClr val="000000"/>
                </a:solidFill>
                <a:latin typeface="Poppins"/>
              </a:rPr>
              <a:t>Fourth Outline Level</a:t>
            </a:r>
            <a:endParaRPr b="0" lang="en-US" sz="2340" spc="-1" strike="noStrike">
              <a:solidFill>
                <a:srgbClr val="000000"/>
              </a:solidFill>
              <a:latin typeface="Poppins"/>
            </a:endParaRPr>
          </a:p>
          <a:p>
            <a:pPr lvl="4" marL="2160000" indent="-216000">
              <a:lnSpc>
                <a:spcPct val="90000"/>
              </a:lnSpc>
              <a:spcBef>
                <a:spcPts val="27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Poppins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Poppins"/>
            </a:endParaRPr>
          </a:p>
          <a:p>
            <a:pPr lvl="5" marL="2592000" indent="-216000">
              <a:lnSpc>
                <a:spcPct val="90000"/>
              </a:lnSpc>
              <a:spcBef>
                <a:spcPts val="27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Poppins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Poppins"/>
            </a:endParaRPr>
          </a:p>
          <a:p>
            <a:pPr lvl="6" marL="3024000" indent="-216000">
              <a:lnSpc>
                <a:spcPct val="90000"/>
              </a:lnSpc>
              <a:spcBef>
                <a:spcPts val="27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Poppins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Poppins"/>
            </a:endParaRPr>
          </a:p>
        </p:txBody>
      </p:sp>
      <p:sp>
        <p:nvSpPr>
          <p:cNvPr id="165" name="TextBox 3"/>
          <p:cNvSpPr/>
          <p:nvPr/>
        </p:nvSpPr>
        <p:spPr>
          <a:xfrm>
            <a:off x="680040" y="6427080"/>
            <a:ext cx="3582720" cy="182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1200" spc="-1" strike="noStrike">
                <a:solidFill>
                  <a:srgbClr val="1d1d1b"/>
                </a:solidFill>
                <a:latin typeface="Poppins ExtraLight"/>
              </a:rPr>
              <a:t>https://OneOffice.ca</a:t>
            </a:r>
            <a:endParaRPr b="1" lang="en-CA" sz="1200" spc="-1" strike="noStrike">
              <a:latin typeface="Poppins ExtraLight"/>
            </a:endParaRPr>
          </a:p>
        </p:txBody>
      </p:sp>
      <p:pic>
        <p:nvPicPr>
          <p:cNvPr id="166" name="" descr=""/>
          <p:cNvPicPr/>
          <p:nvPr/>
        </p:nvPicPr>
        <p:blipFill>
          <a:blip r:embed="rId2"/>
          <a:stretch/>
        </p:blipFill>
        <p:spPr>
          <a:xfrm>
            <a:off x="8026200" y="6052320"/>
            <a:ext cx="3251880" cy="544680"/>
          </a:xfrm>
          <a:prstGeom prst="rect">
            <a:avLst/>
          </a:prstGeom>
          <a:ln w="0">
            <a:noFill/>
          </a:ln>
        </p:spPr>
      </p:pic>
      <p:sp>
        <p:nvSpPr>
          <p:cNvPr id="167" name="直线连接符 14"/>
          <p:cNvSpPr/>
          <p:nvPr/>
        </p:nvSpPr>
        <p:spPr>
          <a:xfrm flipH="1">
            <a:off x="630000" y="2344320"/>
            <a:ext cx="2047680" cy="0"/>
          </a:xfrm>
          <a:prstGeom prst="line">
            <a:avLst/>
          </a:prstGeom>
          <a:ln w="29160">
            <a:solidFill>
              <a:srgbClr val="c7000b"/>
            </a:solidFill>
            <a:miter/>
          </a:ln>
        </p:spPr>
        <p:style>
          <a:lnRef idx="0"/>
          <a:fillRef idx="0"/>
          <a:effectRef idx="0"/>
          <a:fontRef idx="minor"/>
        </p:style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bebe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直线连接符 14"/>
          <p:cNvSpPr/>
          <p:nvPr/>
        </p:nvSpPr>
        <p:spPr>
          <a:xfrm flipH="1">
            <a:off x="630000" y="1384200"/>
            <a:ext cx="2047680" cy="0"/>
          </a:xfrm>
          <a:prstGeom prst="line">
            <a:avLst/>
          </a:prstGeom>
          <a:ln w="29160">
            <a:solidFill>
              <a:srgbClr val="c7000b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05" name="PlaceHolder 1"/>
          <p:cNvSpPr>
            <a:spLocks noGrp="1"/>
          </p:cNvSpPr>
          <p:nvPr>
            <p:ph type="body"/>
          </p:nvPr>
        </p:nvSpPr>
        <p:spPr>
          <a:xfrm>
            <a:off x="621360" y="1899720"/>
            <a:ext cx="10808280" cy="4501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432000" indent="-324000">
              <a:lnSpc>
                <a:spcPts val="2140"/>
              </a:lnSpc>
              <a:spcBef>
                <a:spcPts val="129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600" spc="-1" strike="noStrike">
                <a:solidFill>
                  <a:srgbClr val="1d1d1a"/>
                </a:solidFill>
                <a:latin typeface="Arial"/>
                <a:ea typeface="Microsoft YaHei"/>
              </a:rPr>
              <a:t>Click to edit Master text style</a:t>
            </a:r>
            <a:endParaRPr b="0" lang="en-US" sz="2600" spc="-86" strike="noStrike">
              <a:solidFill>
                <a:srgbClr val="1d1d1a"/>
              </a:solidFill>
              <a:latin typeface="Poppins"/>
            </a:endParaRPr>
          </a:p>
        </p:txBody>
      </p:sp>
      <p:sp>
        <p:nvSpPr>
          <p:cNvPr id="206" name="PlaceHolder 2"/>
          <p:cNvSpPr>
            <a:spLocks noGrp="1"/>
          </p:cNvSpPr>
          <p:nvPr>
            <p:ph type="title"/>
          </p:nvPr>
        </p:nvSpPr>
        <p:spPr>
          <a:xfrm>
            <a:off x="609120" y="27324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1" lang="en-US" sz="4400" spc="-86" strike="noStrike">
                <a:solidFill>
                  <a:srgbClr val="1d1d1a"/>
                </a:solidFill>
                <a:latin typeface="Poppins"/>
              </a:rPr>
              <a:t>Click to edit the title text format</a:t>
            </a:r>
            <a:endParaRPr b="1" lang="en-US" sz="4400" spc="-86" strike="noStrike">
              <a:solidFill>
                <a:srgbClr val="1d1d1a"/>
              </a:solidFill>
              <a:latin typeface="Poppins"/>
            </a:endParaRPr>
          </a:p>
        </p:txBody>
      </p:sp>
      <p:pic>
        <p:nvPicPr>
          <p:cNvPr id="207" name="" descr=""/>
          <p:cNvPicPr/>
          <p:nvPr/>
        </p:nvPicPr>
        <p:blipFill>
          <a:blip r:embed="rId2"/>
          <a:stretch/>
        </p:blipFill>
        <p:spPr>
          <a:xfrm>
            <a:off x="10771200" y="375480"/>
            <a:ext cx="884520" cy="884520"/>
          </a:xfrm>
          <a:prstGeom prst="rect">
            <a:avLst/>
          </a:prstGeom>
          <a:ln w="0">
            <a:noFill/>
          </a:ln>
        </p:spPr>
      </p:pic>
      <p:sp>
        <p:nvSpPr>
          <p:cNvPr id="208" name="TextBox 3"/>
          <p:cNvSpPr/>
          <p:nvPr/>
        </p:nvSpPr>
        <p:spPr>
          <a:xfrm>
            <a:off x="681840" y="6423840"/>
            <a:ext cx="3582720" cy="182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1200" spc="-1" strike="noStrike">
                <a:solidFill>
                  <a:srgbClr val="666666"/>
                </a:solidFill>
                <a:latin typeface="Poppins ExtraLight"/>
              </a:rPr>
              <a:t>https://OneOffice.ca</a:t>
            </a:r>
            <a:endParaRPr b="1" lang="en-CA" sz="1200" spc="-1" strike="noStrike">
              <a:solidFill>
                <a:srgbClr val="666666"/>
              </a:solidFill>
              <a:latin typeface="Poppins ExtraLight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" name="Group 46"/>
          <p:cNvGrpSpPr/>
          <p:nvPr/>
        </p:nvGrpSpPr>
        <p:grpSpPr>
          <a:xfrm>
            <a:off x="12286440" y="2626200"/>
            <a:ext cx="1962720" cy="4232160"/>
            <a:chOff x="12286440" y="2626200"/>
            <a:chExt cx="1962720" cy="4232160"/>
          </a:xfrm>
        </p:grpSpPr>
        <p:sp>
          <p:nvSpPr>
            <p:cNvPr id="246" name="矩形 13"/>
            <p:cNvSpPr/>
            <p:nvPr/>
          </p:nvSpPr>
          <p:spPr>
            <a:xfrm>
              <a:off x="12294000" y="3818520"/>
              <a:ext cx="475560" cy="399240"/>
            </a:xfrm>
            <a:prstGeom prst="rect">
              <a:avLst/>
            </a:prstGeom>
            <a:solidFill>
              <a:srgbClr val="c40054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algn="ctr">
                <a:lnSpc>
                  <a:spcPts val="621"/>
                </a:lnSpc>
                <a:buNone/>
              </a:pPr>
              <a:r>
                <a:rPr b="1" lang="en-US" sz="500" spc="-1" strike="noStrike">
                  <a:solidFill>
                    <a:srgbClr val="ffffff"/>
                  </a:solidFill>
                  <a:latin typeface="Arial"/>
                  <a:ea typeface="Arial"/>
                </a:rPr>
                <a:t>RGB</a:t>
              </a:r>
              <a:br>
                <a:rPr sz="500"/>
              </a:br>
              <a:r>
                <a:rPr b="1" lang="en-US" sz="500" spc="-1" strike="noStrike">
                  <a:solidFill>
                    <a:srgbClr val="ffffff"/>
                  </a:solidFill>
                  <a:latin typeface="Arial"/>
                  <a:ea typeface="Arial"/>
                </a:rPr>
                <a:t>196/0/84</a:t>
              </a:r>
              <a:endParaRPr b="0" lang="en-CA" sz="500" spc="-1" strike="noStrike">
                <a:latin typeface="Arial"/>
              </a:endParaRPr>
            </a:p>
          </p:txBody>
        </p:sp>
        <p:sp>
          <p:nvSpPr>
            <p:cNvPr id="247" name="文本框 15"/>
            <p:cNvSpPr/>
            <p:nvPr/>
          </p:nvSpPr>
          <p:spPr>
            <a:xfrm>
              <a:off x="12291840" y="3674880"/>
              <a:ext cx="983880" cy="122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b">
              <a:spAutoFit/>
            </a:bodyPr>
            <a:p>
              <a:pPr>
                <a:lnSpc>
                  <a:spcPct val="100000"/>
                </a:lnSpc>
                <a:buNone/>
              </a:pPr>
              <a:r>
                <a:rPr b="0" lang="en-US" sz="800" spc="-1" strike="noStrike">
                  <a:solidFill>
                    <a:srgbClr val="1d1d1a"/>
                  </a:solidFill>
                  <a:latin typeface="Arial"/>
                  <a:ea typeface="Microsoft YaHei"/>
                </a:rPr>
                <a:t>Secondary Colors</a:t>
              </a:r>
              <a:endParaRPr b="0" lang="en-CA" sz="800" spc="-1" strike="noStrike">
                <a:latin typeface="Arial"/>
              </a:endParaRPr>
            </a:p>
          </p:txBody>
        </p:sp>
        <p:sp>
          <p:nvSpPr>
            <p:cNvPr id="248" name="矩形 13"/>
            <p:cNvSpPr/>
            <p:nvPr/>
          </p:nvSpPr>
          <p:spPr>
            <a:xfrm>
              <a:off x="12791880" y="3818520"/>
              <a:ext cx="475920" cy="399240"/>
            </a:xfrm>
            <a:prstGeom prst="rect">
              <a:avLst/>
            </a:prstGeom>
            <a:solidFill>
              <a:srgbClr val="cb3778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algn="ctr">
                <a:lnSpc>
                  <a:spcPts val="621"/>
                </a:lnSpc>
                <a:buNone/>
              </a:pPr>
              <a:r>
                <a:rPr b="1" lang="en-US" sz="500" spc="-1" strike="noStrike">
                  <a:solidFill>
                    <a:srgbClr val="ffffff"/>
                  </a:solidFill>
                  <a:latin typeface="Arial"/>
                  <a:ea typeface="Arial"/>
                </a:rPr>
                <a:t>RGB</a:t>
              </a:r>
              <a:br>
                <a:rPr sz="500"/>
              </a:br>
              <a:r>
                <a:rPr b="1" lang="en-US" sz="500" spc="-1" strike="noStrike">
                  <a:solidFill>
                    <a:srgbClr val="ffffff"/>
                  </a:solidFill>
                  <a:latin typeface="Arial"/>
                  <a:ea typeface="Arial"/>
                </a:rPr>
                <a:t>203/55/120</a:t>
              </a:r>
              <a:endParaRPr b="0" lang="en-CA" sz="500" spc="-1" strike="noStrike">
                <a:latin typeface="Arial"/>
              </a:endParaRPr>
            </a:p>
          </p:txBody>
        </p:sp>
        <p:sp>
          <p:nvSpPr>
            <p:cNvPr id="249" name="矩形 13"/>
            <p:cNvSpPr/>
            <p:nvPr/>
          </p:nvSpPr>
          <p:spPr>
            <a:xfrm>
              <a:off x="12294000" y="4701960"/>
              <a:ext cx="475560" cy="399240"/>
            </a:xfrm>
            <a:prstGeom prst="rect">
              <a:avLst/>
            </a:prstGeom>
            <a:solidFill>
              <a:srgbClr val="ed6d00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algn="ctr">
                <a:lnSpc>
                  <a:spcPts val="621"/>
                </a:lnSpc>
                <a:buNone/>
              </a:pPr>
              <a:r>
                <a:rPr b="1" lang="en-US" sz="500" spc="-1" strike="noStrike">
                  <a:solidFill>
                    <a:srgbClr val="ffffff"/>
                  </a:solidFill>
                  <a:latin typeface="Arial"/>
                  <a:ea typeface="Arial"/>
                </a:rPr>
                <a:t>RGB</a:t>
              </a:r>
              <a:br>
                <a:rPr sz="500"/>
              </a:br>
              <a:r>
                <a:rPr b="1" lang="en-US" sz="500" spc="-1" strike="noStrike">
                  <a:solidFill>
                    <a:srgbClr val="ffffff"/>
                  </a:solidFill>
                  <a:latin typeface="Arial"/>
                  <a:ea typeface="Arial"/>
                </a:rPr>
                <a:t>237/109/0</a:t>
              </a:r>
              <a:endParaRPr b="0" lang="en-CA" sz="500" spc="-1" strike="noStrike">
                <a:latin typeface="Arial"/>
              </a:endParaRPr>
            </a:p>
          </p:txBody>
        </p:sp>
        <p:sp>
          <p:nvSpPr>
            <p:cNvPr id="250" name="矩形 13"/>
            <p:cNvSpPr/>
            <p:nvPr/>
          </p:nvSpPr>
          <p:spPr>
            <a:xfrm>
              <a:off x="12791880" y="4263120"/>
              <a:ext cx="475920" cy="399240"/>
            </a:xfrm>
            <a:prstGeom prst="rect">
              <a:avLst/>
            </a:prstGeom>
            <a:solidFill>
              <a:srgbClr val="993636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algn="ctr">
                <a:lnSpc>
                  <a:spcPts val="621"/>
                </a:lnSpc>
                <a:buNone/>
                <a:tabLst>
                  <a:tab algn="l" pos="0"/>
                </a:tabLst>
              </a:pPr>
              <a:r>
                <a:rPr b="1" lang="en-US" sz="500" spc="-1" strike="noStrike">
                  <a:solidFill>
                    <a:srgbClr val="ffffff"/>
                  </a:solidFill>
                  <a:latin typeface="Arial"/>
                  <a:ea typeface="Arial"/>
                </a:rPr>
                <a:t>RGB</a:t>
              </a:r>
              <a:br>
                <a:rPr sz="500"/>
              </a:br>
              <a:r>
                <a:rPr b="1" lang="en-US" sz="500" spc="-1" strike="noStrike">
                  <a:solidFill>
                    <a:srgbClr val="ffffff"/>
                  </a:solidFill>
                  <a:latin typeface="Arial"/>
                  <a:ea typeface="Arial"/>
                </a:rPr>
                <a:t>153/54/54</a:t>
              </a:r>
              <a:endParaRPr b="0" lang="en-CA" sz="500" spc="-1" strike="noStrike">
                <a:latin typeface="Arial"/>
              </a:endParaRPr>
            </a:p>
          </p:txBody>
        </p:sp>
        <p:sp>
          <p:nvSpPr>
            <p:cNvPr id="251" name="矩形 13"/>
            <p:cNvSpPr/>
            <p:nvPr/>
          </p:nvSpPr>
          <p:spPr>
            <a:xfrm>
              <a:off x="12294000" y="5582520"/>
              <a:ext cx="475560" cy="399240"/>
            </a:xfrm>
            <a:prstGeom prst="rect">
              <a:avLst/>
            </a:prstGeom>
            <a:solidFill>
              <a:srgbClr val="62b230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algn="ctr">
                <a:lnSpc>
                  <a:spcPts val="621"/>
                </a:lnSpc>
                <a:buNone/>
              </a:pPr>
              <a:r>
                <a:rPr b="1" lang="en-US" sz="500" spc="-1" strike="noStrike">
                  <a:solidFill>
                    <a:srgbClr val="ffffff"/>
                  </a:solidFill>
                  <a:latin typeface="Arial"/>
                  <a:ea typeface="Arial"/>
                </a:rPr>
                <a:t>RGB </a:t>
              </a:r>
              <a:br>
                <a:rPr sz="500"/>
              </a:br>
              <a:r>
                <a:rPr b="1" lang="en-US" sz="500" spc="-1" strike="noStrike">
                  <a:solidFill>
                    <a:srgbClr val="ffffff"/>
                  </a:solidFill>
                  <a:latin typeface="Arial"/>
                  <a:ea typeface="Arial"/>
                </a:rPr>
                <a:t>98/178/48</a:t>
              </a:r>
              <a:endParaRPr b="0" lang="en-CA" sz="500" spc="-1" strike="noStrike">
                <a:latin typeface="Arial"/>
              </a:endParaRPr>
            </a:p>
          </p:txBody>
        </p:sp>
        <p:sp>
          <p:nvSpPr>
            <p:cNvPr id="252" name="矩形 13"/>
            <p:cNvSpPr/>
            <p:nvPr/>
          </p:nvSpPr>
          <p:spPr>
            <a:xfrm>
              <a:off x="12791880" y="4709880"/>
              <a:ext cx="475920" cy="399240"/>
            </a:xfrm>
            <a:prstGeom prst="rect">
              <a:avLst/>
            </a:prstGeom>
            <a:solidFill>
              <a:srgbClr val="f28944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algn="ctr">
                <a:lnSpc>
                  <a:spcPts val="621"/>
                </a:lnSpc>
                <a:buNone/>
              </a:pPr>
              <a:r>
                <a:rPr b="1" lang="en-US" sz="500" spc="-1" strike="noStrike">
                  <a:solidFill>
                    <a:srgbClr val="ffffff"/>
                  </a:solidFill>
                  <a:latin typeface="Arial"/>
                  <a:ea typeface="Arial"/>
                </a:rPr>
                <a:t>RGB</a:t>
              </a:r>
              <a:br>
                <a:rPr sz="500"/>
              </a:br>
              <a:r>
                <a:rPr b="1" lang="en-US" sz="500" spc="-1" strike="noStrike">
                  <a:solidFill>
                    <a:srgbClr val="ffffff"/>
                  </a:solidFill>
                  <a:latin typeface="Arial"/>
                  <a:ea typeface="Arial"/>
                </a:rPr>
                <a:t>242/137/68</a:t>
              </a:r>
              <a:endParaRPr b="0" lang="en-CA" sz="500" spc="-1" strike="noStrike">
                <a:latin typeface="Arial"/>
              </a:endParaRPr>
            </a:p>
          </p:txBody>
        </p:sp>
        <p:sp>
          <p:nvSpPr>
            <p:cNvPr id="253" name="矩形 13"/>
            <p:cNvSpPr/>
            <p:nvPr/>
          </p:nvSpPr>
          <p:spPr>
            <a:xfrm>
              <a:off x="12292200" y="2765880"/>
              <a:ext cx="475560" cy="399240"/>
            </a:xfrm>
            <a:prstGeom prst="rect">
              <a:avLst/>
            </a:prstGeom>
            <a:solidFill>
              <a:srgbClr val="c7000b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algn="ctr">
                <a:lnSpc>
                  <a:spcPts val="621"/>
                </a:lnSpc>
                <a:buNone/>
              </a:pPr>
              <a:r>
                <a:rPr b="1" lang="en-US" sz="500" spc="-1" strike="noStrike">
                  <a:solidFill>
                    <a:srgbClr val="ffffff"/>
                  </a:solidFill>
                  <a:latin typeface="Arial"/>
                  <a:ea typeface="Arial"/>
                </a:rPr>
                <a:t>PANTONE 185C</a:t>
              </a:r>
              <a:endParaRPr b="0" lang="en-CA" sz="500" spc="-1" strike="noStrike">
                <a:latin typeface="Arial"/>
              </a:endParaRPr>
            </a:p>
            <a:p>
              <a:pPr algn="ctr">
                <a:lnSpc>
                  <a:spcPts val="621"/>
                </a:lnSpc>
                <a:buNone/>
              </a:pPr>
              <a:r>
                <a:rPr b="1" lang="en-US" sz="500" spc="-1" strike="noStrike">
                  <a:solidFill>
                    <a:srgbClr val="ffffff"/>
                  </a:solidFill>
                  <a:latin typeface="Arial"/>
                  <a:ea typeface="Arial"/>
                </a:rPr>
                <a:t>RGB </a:t>
              </a:r>
              <a:br>
                <a:rPr sz="500"/>
              </a:br>
              <a:r>
                <a:rPr b="1" lang="en-US" sz="500" spc="-1" strike="noStrike">
                  <a:solidFill>
                    <a:srgbClr val="ffffff"/>
                  </a:solidFill>
                  <a:latin typeface="Arial"/>
                  <a:ea typeface="Arial"/>
                </a:rPr>
                <a:t>199/0/11  </a:t>
              </a:r>
              <a:endParaRPr b="0" lang="en-CA" sz="500" spc="-1" strike="noStrike">
                <a:latin typeface="Arial"/>
              </a:endParaRPr>
            </a:p>
          </p:txBody>
        </p:sp>
        <p:sp>
          <p:nvSpPr>
            <p:cNvPr id="254" name="文本框 15"/>
            <p:cNvSpPr/>
            <p:nvPr/>
          </p:nvSpPr>
          <p:spPr>
            <a:xfrm>
              <a:off x="12286440" y="2626200"/>
              <a:ext cx="816480" cy="122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b">
              <a:spAutoFit/>
            </a:bodyPr>
            <a:p>
              <a:pPr>
                <a:lnSpc>
                  <a:spcPct val="100000"/>
                </a:lnSpc>
                <a:buNone/>
              </a:pPr>
              <a:r>
                <a:rPr b="0" lang="en-US" sz="800" spc="-1" strike="noStrike">
                  <a:solidFill>
                    <a:srgbClr val="1d1d1a"/>
                  </a:solidFill>
                  <a:latin typeface="Arial"/>
                  <a:ea typeface="Microsoft YaHei"/>
                </a:rPr>
                <a:t>Corporate Colors</a:t>
              </a:r>
              <a:endParaRPr b="0" lang="en-CA" sz="800" spc="-1" strike="noStrike">
                <a:latin typeface="Arial"/>
              </a:endParaRPr>
            </a:p>
          </p:txBody>
        </p:sp>
        <p:sp>
          <p:nvSpPr>
            <p:cNvPr id="255" name="矩形 13"/>
            <p:cNvSpPr/>
            <p:nvPr/>
          </p:nvSpPr>
          <p:spPr>
            <a:xfrm>
              <a:off x="12291840" y="3207240"/>
              <a:ext cx="475560" cy="399240"/>
            </a:xfrm>
            <a:prstGeom prst="rect">
              <a:avLst/>
            </a:prstGeom>
            <a:solidFill>
              <a:srgbClr val="c8102e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algn="ctr">
                <a:lnSpc>
                  <a:spcPts val="621"/>
                </a:lnSpc>
                <a:buNone/>
              </a:pPr>
              <a:r>
                <a:rPr b="1" lang="en-US" sz="500" spc="-1" strike="noStrike">
                  <a:solidFill>
                    <a:srgbClr val="ffffff"/>
                  </a:solidFill>
                  <a:latin typeface="Arial"/>
                  <a:ea typeface="Arial"/>
                </a:rPr>
                <a:t>PANTONE 186C</a:t>
              </a:r>
              <a:endParaRPr b="0" lang="en-CA" sz="500" spc="-1" strike="noStrike">
                <a:latin typeface="Arial"/>
              </a:endParaRPr>
            </a:p>
            <a:p>
              <a:pPr algn="ctr">
                <a:lnSpc>
                  <a:spcPts val="621"/>
                </a:lnSpc>
                <a:buNone/>
              </a:pPr>
              <a:r>
                <a:rPr b="1" lang="en-US" sz="500" spc="-1" strike="noStrike">
                  <a:solidFill>
                    <a:srgbClr val="ffffff"/>
                  </a:solidFill>
                  <a:latin typeface="Arial"/>
                  <a:ea typeface="Arial"/>
                </a:rPr>
                <a:t>RGB</a:t>
              </a:r>
              <a:br>
                <a:rPr sz="500"/>
              </a:br>
              <a:r>
                <a:rPr b="1" lang="en-US" sz="500" spc="-1" strike="noStrike">
                  <a:solidFill>
                    <a:srgbClr val="ffffff"/>
                  </a:solidFill>
                  <a:latin typeface="Arial"/>
                  <a:ea typeface="Arial"/>
                </a:rPr>
                <a:t>200/16/46  </a:t>
              </a:r>
              <a:endParaRPr b="0" lang="en-CA" sz="500" spc="-1" strike="noStrike">
                <a:latin typeface="Arial"/>
              </a:endParaRPr>
            </a:p>
          </p:txBody>
        </p:sp>
        <p:sp>
          <p:nvSpPr>
            <p:cNvPr id="256" name="矩形 13"/>
            <p:cNvSpPr/>
            <p:nvPr/>
          </p:nvSpPr>
          <p:spPr>
            <a:xfrm>
              <a:off x="12292560" y="4258440"/>
              <a:ext cx="475560" cy="399240"/>
            </a:xfrm>
            <a:prstGeom prst="rect">
              <a:avLst/>
            </a:prstGeom>
            <a:solidFill>
              <a:srgbClr val="7f0001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algn="ctr">
                <a:lnSpc>
                  <a:spcPts val="621"/>
                </a:lnSpc>
                <a:buNone/>
              </a:pPr>
              <a:r>
                <a:rPr b="1" lang="en-US" sz="500" spc="-1" strike="noStrike">
                  <a:solidFill>
                    <a:srgbClr val="ffffff"/>
                  </a:solidFill>
                  <a:latin typeface="Arial"/>
                  <a:ea typeface="Arial"/>
                </a:rPr>
                <a:t>RGB</a:t>
              </a:r>
              <a:br>
                <a:rPr sz="500"/>
              </a:br>
              <a:r>
                <a:rPr b="1" lang="en-US" sz="500" spc="-1" strike="noStrike">
                  <a:solidFill>
                    <a:srgbClr val="ffffff"/>
                  </a:solidFill>
                  <a:latin typeface="Arial"/>
                  <a:ea typeface="Arial"/>
                </a:rPr>
                <a:t>127/0/1</a:t>
              </a:r>
              <a:endParaRPr b="0" lang="en-CA" sz="500" spc="-1" strike="noStrike">
                <a:latin typeface="Arial"/>
              </a:endParaRPr>
            </a:p>
          </p:txBody>
        </p:sp>
        <p:sp>
          <p:nvSpPr>
            <p:cNvPr id="257" name="矩形 13"/>
            <p:cNvSpPr/>
            <p:nvPr/>
          </p:nvSpPr>
          <p:spPr>
            <a:xfrm>
              <a:off x="12292560" y="5142240"/>
              <a:ext cx="475560" cy="399240"/>
            </a:xfrm>
            <a:prstGeom prst="rect">
              <a:avLst/>
            </a:prstGeom>
            <a:solidFill>
              <a:srgbClr val="fcc800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algn="ctr">
                <a:lnSpc>
                  <a:spcPts val="621"/>
                </a:lnSpc>
                <a:buNone/>
              </a:pPr>
              <a:r>
                <a:rPr b="1" lang="en-US" sz="500" spc="-1" strike="noStrike">
                  <a:solidFill>
                    <a:srgbClr val="ffffff"/>
                  </a:solidFill>
                  <a:latin typeface="Arial"/>
                  <a:ea typeface="Arial"/>
                </a:rPr>
                <a:t>RGB</a:t>
              </a:r>
              <a:br>
                <a:rPr sz="500"/>
              </a:br>
              <a:r>
                <a:rPr b="1" lang="en-US" sz="500" spc="-1" strike="noStrike">
                  <a:solidFill>
                    <a:srgbClr val="ffffff"/>
                  </a:solidFill>
                  <a:latin typeface="Arial"/>
                  <a:ea typeface="Arial"/>
                </a:rPr>
                <a:t>52/200/0</a:t>
              </a:r>
              <a:endParaRPr b="0" lang="en-CA" sz="500" spc="-1" strike="noStrike">
                <a:latin typeface="Arial"/>
              </a:endParaRPr>
            </a:p>
          </p:txBody>
        </p:sp>
        <p:sp>
          <p:nvSpPr>
            <p:cNvPr id="258" name="矩形 13"/>
            <p:cNvSpPr/>
            <p:nvPr/>
          </p:nvSpPr>
          <p:spPr>
            <a:xfrm>
              <a:off x="12292560" y="6021360"/>
              <a:ext cx="475560" cy="399240"/>
            </a:xfrm>
            <a:prstGeom prst="rect">
              <a:avLst/>
            </a:prstGeom>
            <a:solidFill>
              <a:srgbClr val="30b5c5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algn="ctr">
                <a:lnSpc>
                  <a:spcPts val="621"/>
                </a:lnSpc>
                <a:buNone/>
              </a:pPr>
              <a:r>
                <a:rPr b="1" lang="en-US" sz="500" spc="-1" strike="noStrike">
                  <a:solidFill>
                    <a:srgbClr val="ffffff"/>
                  </a:solidFill>
                  <a:latin typeface="Arial"/>
                  <a:ea typeface="Arial"/>
                </a:rPr>
                <a:t>RGB </a:t>
              </a:r>
              <a:br>
                <a:rPr sz="500"/>
              </a:br>
              <a:r>
                <a:rPr b="1" lang="en-US" sz="500" spc="-1" strike="noStrike">
                  <a:solidFill>
                    <a:srgbClr val="ffffff"/>
                  </a:solidFill>
                  <a:latin typeface="Arial"/>
                  <a:ea typeface="Arial"/>
                </a:rPr>
                <a:t>48/181/197</a:t>
              </a:r>
              <a:endParaRPr b="0" lang="en-CA" sz="500" spc="-1" strike="noStrike">
                <a:latin typeface="Arial"/>
              </a:endParaRPr>
            </a:p>
          </p:txBody>
        </p:sp>
        <p:sp>
          <p:nvSpPr>
            <p:cNvPr id="259" name="矩形 13"/>
            <p:cNvSpPr/>
            <p:nvPr/>
          </p:nvSpPr>
          <p:spPr>
            <a:xfrm>
              <a:off x="12798000" y="5582520"/>
              <a:ext cx="475920" cy="399240"/>
            </a:xfrm>
            <a:prstGeom prst="rect">
              <a:avLst/>
            </a:prstGeom>
            <a:solidFill>
              <a:srgbClr val="81c15f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algn="ctr">
                <a:lnSpc>
                  <a:spcPts val="621"/>
                </a:lnSpc>
                <a:buNone/>
              </a:pPr>
              <a:r>
                <a:rPr b="1" lang="en-US" sz="500" spc="-1" strike="noStrike">
                  <a:solidFill>
                    <a:srgbClr val="ffffff"/>
                  </a:solidFill>
                  <a:latin typeface="Arial"/>
                  <a:ea typeface="Arial"/>
                </a:rPr>
                <a:t>RGB</a:t>
              </a:r>
              <a:br>
                <a:rPr sz="500"/>
              </a:br>
              <a:r>
                <a:rPr b="1" lang="en-US" sz="500" spc="-1" strike="noStrike">
                  <a:solidFill>
                    <a:srgbClr val="ffffff"/>
                  </a:solidFill>
                  <a:latin typeface="Arial"/>
                  <a:ea typeface="Arial"/>
                </a:rPr>
                <a:t>129/193/95</a:t>
              </a:r>
              <a:endParaRPr b="0" lang="en-CA" sz="500" spc="-1" strike="noStrike">
                <a:latin typeface="Arial"/>
              </a:endParaRPr>
            </a:p>
          </p:txBody>
        </p:sp>
        <p:sp>
          <p:nvSpPr>
            <p:cNvPr id="260" name="矩形 13"/>
            <p:cNvSpPr/>
            <p:nvPr/>
          </p:nvSpPr>
          <p:spPr>
            <a:xfrm>
              <a:off x="12796560" y="5142240"/>
              <a:ext cx="475920" cy="399240"/>
            </a:xfrm>
            <a:prstGeom prst="rect">
              <a:avLst/>
            </a:prstGeom>
            <a:solidFill>
              <a:srgbClr val="fdd351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algn="ctr">
                <a:lnSpc>
                  <a:spcPts val="621"/>
                </a:lnSpc>
                <a:buNone/>
              </a:pPr>
              <a:r>
                <a:rPr b="1" lang="en-US" sz="500" spc="-1" strike="noStrike">
                  <a:solidFill>
                    <a:srgbClr val="ffffff"/>
                  </a:solidFill>
                  <a:latin typeface="Arial"/>
                  <a:ea typeface="Arial"/>
                </a:rPr>
                <a:t>RGB</a:t>
              </a:r>
              <a:br>
                <a:rPr sz="500"/>
              </a:br>
              <a:r>
                <a:rPr b="1" lang="en-US" sz="500" spc="-1" strike="noStrike">
                  <a:solidFill>
                    <a:srgbClr val="ffffff"/>
                  </a:solidFill>
                  <a:latin typeface="Arial"/>
                  <a:ea typeface="Arial"/>
                </a:rPr>
                <a:t>253/211/81</a:t>
              </a:r>
              <a:endParaRPr b="0" lang="en-CA" sz="500" spc="-1" strike="noStrike">
                <a:latin typeface="Arial"/>
              </a:endParaRPr>
            </a:p>
          </p:txBody>
        </p:sp>
        <p:sp>
          <p:nvSpPr>
            <p:cNvPr id="261" name="矩形 13"/>
            <p:cNvSpPr/>
            <p:nvPr/>
          </p:nvSpPr>
          <p:spPr>
            <a:xfrm>
              <a:off x="12796560" y="6021360"/>
              <a:ext cx="475920" cy="399240"/>
            </a:xfrm>
            <a:prstGeom prst="rect">
              <a:avLst/>
            </a:prstGeom>
            <a:solidFill>
              <a:srgbClr val="56c4d2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algn="ctr">
                <a:lnSpc>
                  <a:spcPts val="621"/>
                </a:lnSpc>
                <a:buNone/>
              </a:pPr>
              <a:r>
                <a:rPr b="1" lang="en-US" sz="500" spc="-1" strike="noStrike">
                  <a:solidFill>
                    <a:srgbClr val="ffffff"/>
                  </a:solidFill>
                  <a:latin typeface="Arial"/>
                  <a:ea typeface="Arial"/>
                </a:rPr>
                <a:t>RGB </a:t>
              </a:r>
              <a:br>
                <a:rPr sz="500"/>
              </a:br>
              <a:r>
                <a:rPr b="1" lang="en-US" sz="500" spc="-1" strike="noStrike">
                  <a:solidFill>
                    <a:srgbClr val="ffffff"/>
                  </a:solidFill>
                  <a:latin typeface="Arial"/>
                  <a:ea typeface="Arial"/>
                </a:rPr>
                <a:t>86/196/210</a:t>
              </a:r>
              <a:endParaRPr b="0" lang="en-CA" sz="500" spc="-1" strike="noStrike">
                <a:latin typeface="Arial"/>
              </a:endParaRPr>
            </a:p>
          </p:txBody>
        </p:sp>
        <p:sp>
          <p:nvSpPr>
            <p:cNvPr id="262" name="矩形 13"/>
            <p:cNvSpPr/>
            <p:nvPr/>
          </p:nvSpPr>
          <p:spPr>
            <a:xfrm>
              <a:off x="12792960" y="2765880"/>
              <a:ext cx="475920" cy="399240"/>
            </a:xfrm>
            <a:prstGeom prst="rect">
              <a:avLst/>
            </a:prstGeom>
            <a:solidFill>
              <a:srgbClr val="d33941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algn="ctr">
                <a:lnSpc>
                  <a:spcPts val="621"/>
                </a:lnSpc>
                <a:buNone/>
              </a:pPr>
              <a:r>
                <a:rPr b="1" lang="en-US" sz="500" spc="-1" strike="noStrike">
                  <a:solidFill>
                    <a:srgbClr val="ffffff"/>
                  </a:solidFill>
                  <a:latin typeface="Arial"/>
                  <a:ea typeface="Arial"/>
                </a:rPr>
                <a:t>RGB </a:t>
              </a:r>
              <a:br>
                <a:rPr sz="500"/>
              </a:br>
              <a:r>
                <a:rPr b="1" lang="en-US" sz="500" spc="-1" strike="noStrike">
                  <a:solidFill>
                    <a:srgbClr val="ffffff"/>
                  </a:solidFill>
                  <a:latin typeface="Arial"/>
                  <a:ea typeface="Arial"/>
                </a:rPr>
                <a:t>211/57/65</a:t>
              </a:r>
              <a:endParaRPr b="0" lang="en-CA" sz="500" spc="-1" strike="noStrike">
                <a:latin typeface="Arial"/>
              </a:endParaRPr>
            </a:p>
          </p:txBody>
        </p:sp>
        <p:sp>
          <p:nvSpPr>
            <p:cNvPr id="263" name="矩形 13"/>
            <p:cNvSpPr/>
            <p:nvPr/>
          </p:nvSpPr>
          <p:spPr>
            <a:xfrm>
              <a:off x="12792600" y="3207240"/>
              <a:ext cx="475920" cy="399240"/>
            </a:xfrm>
            <a:prstGeom prst="rect">
              <a:avLst/>
            </a:prstGeom>
            <a:solidFill>
              <a:srgbClr val="d33859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algn="ctr">
                <a:lnSpc>
                  <a:spcPts val="621"/>
                </a:lnSpc>
                <a:buNone/>
              </a:pPr>
              <a:r>
                <a:rPr b="1" lang="en-US" sz="500" spc="-1" strike="noStrike">
                  <a:solidFill>
                    <a:srgbClr val="ffffff"/>
                  </a:solidFill>
                  <a:latin typeface="Arial"/>
                  <a:ea typeface="Arial"/>
                </a:rPr>
                <a:t>RGB </a:t>
              </a:r>
              <a:endParaRPr b="0" lang="en-CA" sz="500" spc="-1" strike="noStrike">
                <a:latin typeface="Arial"/>
              </a:endParaRPr>
            </a:p>
            <a:p>
              <a:pPr algn="ctr">
                <a:lnSpc>
                  <a:spcPts val="621"/>
                </a:lnSpc>
                <a:buNone/>
              </a:pPr>
              <a:r>
                <a:rPr b="1" lang="en-US" sz="500" spc="-1" strike="noStrike">
                  <a:solidFill>
                    <a:srgbClr val="ffffff"/>
                  </a:solidFill>
                  <a:latin typeface="Arial"/>
                  <a:ea typeface="Arial"/>
                </a:rPr>
                <a:t>211/56/89</a:t>
              </a:r>
              <a:endParaRPr b="0" lang="en-CA" sz="500" spc="-1" strike="noStrike">
                <a:latin typeface="Arial"/>
              </a:endParaRPr>
            </a:p>
          </p:txBody>
        </p:sp>
        <p:sp>
          <p:nvSpPr>
            <p:cNvPr id="264" name="矩形 13"/>
            <p:cNvSpPr/>
            <p:nvPr/>
          </p:nvSpPr>
          <p:spPr>
            <a:xfrm>
              <a:off x="13280040" y="3818520"/>
              <a:ext cx="475560" cy="399240"/>
            </a:xfrm>
            <a:prstGeom prst="rect">
              <a:avLst/>
            </a:prstGeom>
            <a:solidFill>
              <a:srgbClr val="dd80aa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algn="ctr">
                <a:lnSpc>
                  <a:spcPts val="621"/>
                </a:lnSpc>
                <a:buNone/>
              </a:pPr>
              <a:r>
                <a:rPr b="1" lang="en-US" sz="500" spc="-1" strike="noStrike">
                  <a:solidFill>
                    <a:srgbClr val="595757"/>
                  </a:solidFill>
                  <a:latin typeface="Arial"/>
                  <a:ea typeface="Arial"/>
                </a:rPr>
                <a:t>RGB 221/128/170</a:t>
              </a:r>
              <a:endParaRPr b="0" lang="en-CA" sz="500" spc="-1" strike="noStrike">
                <a:latin typeface="Arial"/>
              </a:endParaRPr>
            </a:p>
          </p:txBody>
        </p:sp>
        <p:sp>
          <p:nvSpPr>
            <p:cNvPr id="265" name="矩形 13"/>
            <p:cNvSpPr/>
            <p:nvPr/>
          </p:nvSpPr>
          <p:spPr>
            <a:xfrm>
              <a:off x="13280040" y="4263120"/>
              <a:ext cx="475560" cy="399240"/>
            </a:xfrm>
            <a:prstGeom prst="rect">
              <a:avLst/>
            </a:prstGeom>
            <a:solidFill>
              <a:srgbClr val="bf8082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algn="ctr">
                <a:lnSpc>
                  <a:spcPts val="621"/>
                </a:lnSpc>
                <a:buNone/>
                <a:tabLst>
                  <a:tab algn="l" pos="0"/>
                </a:tabLst>
              </a:pPr>
              <a:r>
                <a:rPr b="1" lang="en-US" sz="500" spc="-1" strike="noStrike">
                  <a:solidFill>
                    <a:srgbClr val="595757"/>
                  </a:solidFill>
                  <a:latin typeface="Arial"/>
                  <a:ea typeface="Arial"/>
                </a:rPr>
                <a:t>RGB 191/128/130</a:t>
              </a:r>
              <a:endParaRPr b="0" lang="en-CA" sz="500" spc="-1" strike="noStrike">
                <a:latin typeface="Arial"/>
              </a:endParaRPr>
            </a:p>
          </p:txBody>
        </p:sp>
        <p:sp>
          <p:nvSpPr>
            <p:cNvPr id="266" name="矩形 13"/>
            <p:cNvSpPr/>
            <p:nvPr/>
          </p:nvSpPr>
          <p:spPr>
            <a:xfrm>
              <a:off x="13280040" y="4709880"/>
              <a:ext cx="475560" cy="399240"/>
            </a:xfrm>
            <a:prstGeom prst="rect">
              <a:avLst/>
            </a:prstGeom>
            <a:solidFill>
              <a:srgbClr val="f6b78c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algn="ctr">
                <a:lnSpc>
                  <a:spcPts val="621"/>
                </a:lnSpc>
                <a:buNone/>
              </a:pPr>
              <a:r>
                <a:rPr b="1" lang="en-US" sz="500" spc="-1" strike="noStrike">
                  <a:solidFill>
                    <a:srgbClr val="595757"/>
                  </a:solidFill>
                  <a:latin typeface="Arial"/>
                  <a:ea typeface="Arial"/>
                </a:rPr>
                <a:t>RGB 246/183/140</a:t>
              </a:r>
              <a:endParaRPr b="0" lang="en-CA" sz="500" spc="-1" strike="noStrike">
                <a:latin typeface="Arial"/>
              </a:endParaRPr>
            </a:p>
          </p:txBody>
        </p:sp>
        <p:sp>
          <p:nvSpPr>
            <p:cNvPr id="267" name="矩形 13"/>
            <p:cNvSpPr/>
            <p:nvPr/>
          </p:nvSpPr>
          <p:spPr>
            <a:xfrm>
              <a:off x="13286160" y="5582520"/>
              <a:ext cx="475560" cy="399240"/>
            </a:xfrm>
            <a:prstGeom prst="rect">
              <a:avLst/>
            </a:prstGeom>
            <a:solidFill>
              <a:srgbClr val="afd89c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algn="ctr">
                <a:lnSpc>
                  <a:spcPts val="621"/>
                </a:lnSpc>
                <a:buNone/>
              </a:pPr>
              <a:r>
                <a:rPr b="1" lang="en-US" sz="500" spc="-1" strike="noStrike">
                  <a:solidFill>
                    <a:srgbClr val="595757"/>
                  </a:solidFill>
                  <a:latin typeface="Arial"/>
                  <a:ea typeface="Arial"/>
                </a:rPr>
                <a:t>RGB 176/216/156</a:t>
              </a:r>
              <a:endParaRPr b="0" lang="en-CA" sz="500" spc="-1" strike="noStrike">
                <a:latin typeface="Arial"/>
              </a:endParaRPr>
            </a:p>
          </p:txBody>
        </p:sp>
        <p:sp>
          <p:nvSpPr>
            <p:cNvPr id="268" name="矩形 13"/>
            <p:cNvSpPr/>
            <p:nvPr/>
          </p:nvSpPr>
          <p:spPr>
            <a:xfrm>
              <a:off x="13284720" y="5142240"/>
              <a:ext cx="475560" cy="399240"/>
            </a:xfrm>
            <a:prstGeom prst="rect">
              <a:avLst/>
            </a:prstGeom>
            <a:solidFill>
              <a:srgbClr val="fde397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algn="ctr">
                <a:lnSpc>
                  <a:spcPts val="621"/>
                </a:lnSpc>
                <a:buNone/>
              </a:pPr>
              <a:r>
                <a:rPr b="1" lang="en-US" sz="500" spc="-1" strike="noStrike">
                  <a:solidFill>
                    <a:srgbClr val="595757"/>
                  </a:solidFill>
                  <a:latin typeface="Arial"/>
                  <a:ea typeface="Arial"/>
                </a:rPr>
                <a:t>RGB 253/227/181</a:t>
              </a:r>
              <a:endParaRPr b="0" lang="en-CA" sz="500" spc="-1" strike="noStrike">
                <a:latin typeface="Arial"/>
              </a:endParaRPr>
            </a:p>
          </p:txBody>
        </p:sp>
        <p:sp>
          <p:nvSpPr>
            <p:cNvPr id="269" name="矩形 13"/>
            <p:cNvSpPr/>
            <p:nvPr/>
          </p:nvSpPr>
          <p:spPr>
            <a:xfrm>
              <a:off x="13284720" y="6021360"/>
              <a:ext cx="475560" cy="399240"/>
            </a:xfrm>
            <a:prstGeom prst="rect">
              <a:avLst/>
            </a:prstGeom>
            <a:solidFill>
              <a:srgbClr val="94dae2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algn="ctr">
                <a:lnSpc>
                  <a:spcPts val="621"/>
                </a:lnSpc>
                <a:buNone/>
              </a:pPr>
              <a:r>
                <a:rPr b="1" lang="en-US" sz="500" spc="-1" strike="noStrike">
                  <a:solidFill>
                    <a:srgbClr val="595757"/>
                  </a:solidFill>
                  <a:latin typeface="Arial"/>
                  <a:ea typeface="Arial"/>
                </a:rPr>
                <a:t>RGB 148/218/226</a:t>
              </a:r>
              <a:endParaRPr b="0" lang="en-CA" sz="500" spc="-1" strike="noStrike">
                <a:latin typeface="Arial"/>
              </a:endParaRPr>
            </a:p>
          </p:txBody>
        </p:sp>
        <p:sp>
          <p:nvSpPr>
            <p:cNvPr id="270" name="矩形 13"/>
            <p:cNvSpPr/>
            <p:nvPr/>
          </p:nvSpPr>
          <p:spPr>
            <a:xfrm>
              <a:off x="13281120" y="2765880"/>
              <a:ext cx="475560" cy="399240"/>
            </a:xfrm>
            <a:prstGeom prst="rect">
              <a:avLst/>
            </a:prstGeom>
            <a:solidFill>
              <a:srgbClr val="e28189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algn="ctr">
                <a:lnSpc>
                  <a:spcPts val="621"/>
                </a:lnSpc>
                <a:buNone/>
              </a:pPr>
              <a:r>
                <a:rPr b="1" lang="en-US" sz="500" spc="-1" strike="noStrike">
                  <a:solidFill>
                    <a:srgbClr val="595757"/>
                  </a:solidFill>
                  <a:latin typeface="Arial"/>
                  <a:ea typeface="Arial"/>
                </a:rPr>
                <a:t>RGB 226/129/137</a:t>
              </a:r>
              <a:endParaRPr b="0" lang="en-CA" sz="500" spc="-1" strike="noStrike">
                <a:latin typeface="Arial"/>
              </a:endParaRPr>
            </a:p>
          </p:txBody>
        </p:sp>
        <p:sp>
          <p:nvSpPr>
            <p:cNvPr id="271" name="矩形 13"/>
            <p:cNvSpPr/>
            <p:nvPr/>
          </p:nvSpPr>
          <p:spPr>
            <a:xfrm>
              <a:off x="13280760" y="3207240"/>
              <a:ext cx="475560" cy="399240"/>
            </a:xfrm>
            <a:prstGeom prst="rect">
              <a:avLst/>
            </a:prstGeom>
            <a:solidFill>
              <a:srgbClr val="e28198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algn="ctr">
                <a:lnSpc>
                  <a:spcPts val="621"/>
                </a:lnSpc>
                <a:buNone/>
              </a:pPr>
              <a:r>
                <a:rPr b="1" lang="en-US" sz="500" spc="-1" strike="noStrike">
                  <a:solidFill>
                    <a:srgbClr val="595757"/>
                  </a:solidFill>
                  <a:latin typeface="Arial"/>
                  <a:ea typeface="Arial"/>
                </a:rPr>
                <a:t>RGB 226/129/152</a:t>
              </a:r>
              <a:endParaRPr b="0" lang="en-CA" sz="500" spc="-1" strike="noStrike">
                <a:latin typeface="Arial"/>
              </a:endParaRPr>
            </a:p>
          </p:txBody>
        </p:sp>
        <p:sp>
          <p:nvSpPr>
            <p:cNvPr id="272" name="矩形 13"/>
            <p:cNvSpPr/>
            <p:nvPr/>
          </p:nvSpPr>
          <p:spPr>
            <a:xfrm>
              <a:off x="13767120" y="3818520"/>
              <a:ext cx="476280" cy="399240"/>
            </a:xfrm>
            <a:prstGeom prst="rect">
              <a:avLst/>
            </a:prstGeom>
            <a:solidFill>
              <a:srgbClr val="ebb3cc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algn="ctr">
                <a:lnSpc>
                  <a:spcPts val="621"/>
                </a:lnSpc>
                <a:buNone/>
              </a:pPr>
              <a:r>
                <a:rPr b="1" lang="en-US" sz="500" spc="-1" strike="noStrike">
                  <a:solidFill>
                    <a:srgbClr val="595757"/>
                  </a:solidFill>
                  <a:latin typeface="Arial"/>
                  <a:ea typeface="Arial"/>
                </a:rPr>
                <a:t>RGB 235/179/204</a:t>
              </a:r>
              <a:endParaRPr b="0" lang="en-CA" sz="500" spc="-1" strike="noStrike">
                <a:latin typeface="Arial"/>
              </a:endParaRPr>
            </a:p>
          </p:txBody>
        </p:sp>
        <p:sp>
          <p:nvSpPr>
            <p:cNvPr id="273" name="矩形 13"/>
            <p:cNvSpPr/>
            <p:nvPr/>
          </p:nvSpPr>
          <p:spPr>
            <a:xfrm>
              <a:off x="13767120" y="4263120"/>
              <a:ext cx="476280" cy="399240"/>
            </a:xfrm>
            <a:prstGeom prst="rect">
              <a:avLst/>
            </a:prstGeom>
            <a:solidFill>
              <a:srgbClr val="d8b3b3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algn="ctr">
                <a:lnSpc>
                  <a:spcPts val="621"/>
                </a:lnSpc>
                <a:buNone/>
                <a:tabLst>
                  <a:tab algn="l" pos="0"/>
                </a:tabLst>
              </a:pPr>
              <a:r>
                <a:rPr b="1" lang="en-US" sz="500" spc="-1" strike="noStrike">
                  <a:solidFill>
                    <a:srgbClr val="595757"/>
                  </a:solidFill>
                  <a:latin typeface="Arial"/>
                  <a:ea typeface="Arial"/>
                </a:rPr>
                <a:t>RGB 216/179/179</a:t>
              </a:r>
              <a:endParaRPr b="0" lang="en-CA" sz="500" spc="-1" strike="noStrike">
                <a:latin typeface="Arial"/>
              </a:endParaRPr>
            </a:p>
          </p:txBody>
        </p:sp>
        <p:sp>
          <p:nvSpPr>
            <p:cNvPr id="274" name="矩形 13"/>
            <p:cNvSpPr/>
            <p:nvPr/>
          </p:nvSpPr>
          <p:spPr>
            <a:xfrm>
              <a:off x="13767120" y="4709880"/>
              <a:ext cx="476280" cy="399240"/>
            </a:xfrm>
            <a:prstGeom prst="rect">
              <a:avLst/>
            </a:prstGeom>
            <a:solidFill>
              <a:srgbClr val="fad3bb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algn="ctr">
                <a:lnSpc>
                  <a:spcPts val="621"/>
                </a:lnSpc>
                <a:buNone/>
              </a:pPr>
              <a:r>
                <a:rPr b="1" lang="en-US" sz="500" spc="-1" strike="noStrike">
                  <a:solidFill>
                    <a:srgbClr val="595757"/>
                  </a:solidFill>
                  <a:latin typeface="Arial"/>
                  <a:ea typeface="Arial"/>
                </a:rPr>
                <a:t>RGB 250/211/187</a:t>
              </a:r>
              <a:endParaRPr b="0" lang="en-CA" sz="500" spc="-1" strike="noStrike">
                <a:latin typeface="Arial"/>
              </a:endParaRPr>
            </a:p>
          </p:txBody>
        </p:sp>
        <p:sp>
          <p:nvSpPr>
            <p:cNvPr id="275" name="矩形 13"/>
            <p:cNvSpPr/>
            <p:nvPr/>
          </p:nvSpPr>
          <p:spPr>
            <a:xfrm>
              <a:off x="13772880" y="5582520"/>
              <a:ext cx="476280" cy="399240"/>
            </a:xfrm>
            <a:prstGeom prst="rect">
              <a:avLst/>
            </a:prstGeom>
            <a:solidFill>
              <a:srgbClr val="d0e8c4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algn="ctr">
                <a:lnSpc>
                  <a:spcPts val="621"/>
                </a:lnSpc>
                <a:buNone/>
              </a:pPr>
              <a:r>
                <a:rPr b="1" lang="en-US" sz="500" spc="-1" strike="noStrike">
                  <a:solidFill>
                    <a:srgbClr val="595757"/>
                  </a:solidFill>
                  <a:latin typeface="Arial"/>
                  <a:ea typeface="Arial"/>
                </a:rPr>
                <a:t>RGB 208/232/196</a:t>
              </a:r>
              <a:endParaRPr b="0" lang="en-CA" sz="500" spc="-1" strike="noStrike">
                <a:latin typeface="Arial"/>
              </a:endParaRPr>
            </a:p>
          </p:txBody>
        </p:sp>
        <p:sp>
          <p:nvSpPr>
            <p:cNvPr id="276" name="矩形 13"/>
            <p:cNvSpPr/>
            <p:nvPr/>
          </p:nvSpPr>
          <p:spPr>
            <a:xfrm>
              <a:off x="13771440" y="5142240"/>
              <a:ext cx="476280" cy="399240"/>
            </a:xfrm>
            <a:prstGeom prst="rect">
              <a:avLst/>
            </a:prstGeom>
            <a:solidFill>
              <a:srgbClr val="feeec1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algn="ctr">
                <a:lnSpc>
                  <a:spcPts val="621"/>
                </a:lnSpc>
                <a:buNone/>
              </a:pPr>
              <a:r>
                <a:rPr b="1" lang="en-US" sz="500" spc="-1" strike="noStrike">
                  <a:solidFill>
                    <a:srgbClr val="595757"/>
                  </a:solidFill>
                  <a:latin typeface="Arial"/>
                  <a:ea typeface="Arial"/>
                </a:rPr>
                <a:t>RGB 254/238/193</a:t>
              </a:r>
              <a:endParaRPr b="0" lang="en-CA" sz="500" spc="-1" strike="noStrike">
                <a:latin typeface="Arial"/>
              </a:endParaRPr>
            </a:p>
          </p:txBody>
        </p:sp>
        <p:sp>
          <p:nvSpPr>
            <p:cNvPr id="277" name="矩形 13"/>
            <p:cNvSpPr/>
            <p:nvPr/>
          </p:nvSpPr>
          <p:spPr>
            <a:xfrm>
              <a:off x="13771440" y="6021360"/>
              <a:ext cx="476280" cy="399240"/>
            </a:xfrm>
            <a:prstGeom prst="rect">
              <a:avLst/>
            </a:prstGeom>
            <a:solidFill>
              <a:srgbClr val="bee9ee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algn="ctr">
                <a:lnSpc>
                  <a:spcPts val="621"/>
                </a:lnSpc>
                <a:buNone/>
              </a:pPr>
              <a:r>
                <a:rPr b="1" lang="en-US" sz="500" spc="-1" strike="noStrike">
                  <a:solidFill>
                    <a:srgbClr val="595757"/>
                  </a:solidFill>
                  <a:latin typeface="Arial"/>
                  <a:ea typeface="Arial"/>
                </a:rPr>
                <a:t>RGB</a:t>
              </a:r>
              <a:br>
                <a:rPr sz="500"/>
              </a:br>
              <a:r>
                <a:rPr b="1" lang="en-US" sz="500" spc="-1" strike="noStrike">
                  <a:solidFill>
                    <a:srgbClr val="595757"/>
                  </a:solidFill>
                  <a:latin typeface="Arial"/>
                  <a:ea typeface="Arial"/>
                </a:rPr>
                <a:t>190/233/238</a:t>
              </a:r>
              <a:endParaRPr b="0" lang="en-CA" sz="500" spc="-1" strike="noStrike">
                <a:latin typeface="Arial"/>
              </a:endParaRPr>
            </a:p>
          </p:txBody>
        </p:sp>
        <p:sp>
          <p:nvSpPr>
            <p:cNvPr id="278" name="矩形 13"/>
            <p:cNvSpPr/>
            <p:nvPr/>
          </p:nvSpPr>
          <p:spPr>
            <a:xfrm>
              <a:off x="13767840" y="2765880"/>
              <a:ext cx="476280" cy="399240"/>
            </a:xfrm>
            <a:prstGeom prst="rect">
              <a:avLst/>
            </a:prstGeom>
            <a:solidFill>
              <a:srgbClr val="eeb3b8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algn="ctr">
                <a:lnSpc>
                  <a:spcPts val="621"/>
                </a:lnSpc>
                <a:buNone/>
              </a:pPr>
              <a:r>
                <a:rPr b="1" lang="en-US" sz="500" spc="-1" strike="noStrike">
                  <a:solidFill>
                    <a:srgbClr val="595757"/>
                  </a:solidFill>
                  <a:latin typeface="Arial"/>
                  <a:ea typeface="Arial"/>
                </a:rPr>
                <a:t>RGB 239/178/184</a:t>
              </a:r>
              <a:endParaRPr b="0" lang="en-CA" sz="500" spc="-1" strike="noStrike">
                <a:latin typeface="Arial"/>
              </a:endParaRPr>
            </a:p>
          </p:txBody>
        </p:sp>
        <p:sp>
          <p:nvSpPr>
            <p:cNvPr id="279" name="矩形 13"/>
            <p:cNvSpPr/>
            <p:nvPr/>
          </p:nvSpPr>
          <p:spPr>
            <a:xfrm>
              <a:off x="13767480" y="3207240"/>
              <a:ext cx="476280" cy="399240"/>
            </a:xfrm>
            <a:prstGeom prst="rect">
              <a:avLst/>
            </a:prstGeom>
            <a:solidFill>
              <a:srgbClr val="eeb3c1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algn="ctr">
                <a:lnSpc>
                  <a:spcPts val="621"/>
                </a:lnSpc>
                <a:buNone/>
              </a:pPr>
              <a:r>
                <a:rPr b="1" lang="en-US" sz="500" spc="-1" strike="noStrike">
                  <a:solidFill>
                    <a:srgbClr val="595757"/>
                  </a:solidFill>
                  <a:latin typeface="Arial"/>
                  <a:ea typeface="Arial"/>
                </a:rPr>
                <a:t>RGB 238/179/193</a:t>
              </a:r>
              <a:endParaRPr b="0" lang="en-CA" sz="500" spc="-1" strike="noStrike">
                <a:latin typeface="Arial"/>
              </a:endParaRPr>
            </a:p>
          </p:txBody>
        </p:sp>
        <p:sp>
          <p:nvSpPr>
            <p:cNvPr id="280" name="矩形 13"/>
            <p:cNvSpPr/>
            <p:nvPr/>
          </p:nvSpPr>
          <p:spPr>
            <a:xfrm>
              <a:off x="12292560" y="6459120"/>
              <a:ext cx="308520" cy="399240"/>
            </a:xfrm>
            <a:prstGeom prst="rect">
              <a:avLst/>
            </a:prstGeom>
            <a:solidFill>
              <a:srgbClr val="221815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algn="ctr">
                <a:lnSpc>
                  <a:spcPts val="621"/>
                </a:lnSpc>
                <a:buNone/>
              </a:pPr>
              <a:r>
                <a:rPr b="1" lang="en-US" sz="500" spc="-1" strike="noStrike">
                  <a:solidFill>
                    <a:srgbClr val="ffffff"/>
                  </a:solidFill>
                  <a:latin typeface="Arial"/>
                  <a:ea typeface="Arial"/>
                </a:rPr>
                <a:t>RGB </a:t>
              </a:r>
              <a:br>
                <a:rPr sz="500"/>
              </a:br>
              <a:r>
                <a:rPr b="1" lang="en-US" sz="500" spc="-1" strike="noStrike">
                  <a:solidFill>
                    <a:srgbClr val="ffffff"/>
                  </a:solidFill>
                  <a:latin typeface="Arial"/>
                  <a:ea typeface="Arial"/>
                </a:rPr>
                <a:t>0/0/0</a:t>
              </a:r>
              <a:endParaRPr b="0" lang="en-CA" sz="500" spc="-1" strike="noStrike">
                <a:latin typeface="Arial"/>
              </a:endParaRPr>
            </a:p>
          </p:txBody>
        </p:sp>
        <p:sp>
          <p:nvSpPr>
            <p:cNvPr id="281" name="矩形 13"/>
            <p:cNvSpPr/>
            <p:nvPr/>
          </p:nvSpPr>
          <p:spPr>
            <a:xfrm>
              <a:off x="12621600" y="6459120"/>
              <a:ext cx="308160" cy="399240"/>
            </a:xfrm>
            <a:prstGeom prst="rect">
              <a:avLst/>
            </a:prstGeom>
            <a:solidFill>
              <a:srgbClr val="595757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algn="ctr">
                <a:lnSpc>
                  <a:spcPts val="621"/>
                </a:lnSpc>
                <a:buNone/>
              </a:pPr>
              <a:r>
                <a:rPr b="1" lang="en-US" sz="500" spc="-1" strike="noStrike">
                  <a:solidFill>
                    <a:srgbClr val="ffffff"/>
                  </a:solidFill>
                  <a:latin typeface="Arial"/>
                  <a:ea typeface="Arial"/>
                </a:rPr>
                <a:t>RGB </a:t>
              </a:r>
              <a:endParaRPr b="0" lang="en-CA" sz="500" spc="-1" strike="noStrike">
                <a:latin typeface="Arial"/>
              </a:endParaRPr>
            </a:p>
            <a:p>
              <a:pPr algn="ctr">
                <a:lnSpc>
                  <a:spcPts val="621"/>
                </a:lnSpc>
                <a:buNone/>
              </a:pPr>
              <a:r>
                <a:rPr b="1" lang="en-US" sz="500" spc="-1" strike="noStrike">
                  <a:solidFill>
                    <a:srgbClr val="ffffff"/>
                  </a:solidFill>
                  <a:latin typeface="Arial"/>
                  <a:ea typeface="Arial"/>
                </a:rPr>
                <a:t>89/87/87</a:t>
              </a:r>
              <a:endParaRPr b="0" lang="en-CA" sz="500" spc="-1" strike="noStrike">
                <a:latin typeface="Arial"/>
              </a:endParaRPr>
            </a:p>
          </p:txBody>
        </p:sp>
        <p:sp>
          <p:nvSpPr>
            <p:cNvPr id="282" name="矩形 13"/>
            <p:cNvSpPr/>
            <p:nvPr/>
          </p:nvSpPr>
          <p:spPr>
            <a:xfrm>
              <a:off x="12951720" y="6459120"/>
              <a:ext cx="308520" cy="399240"/>
            </a:xfrm>
            <a:prstGeom prst="rect">
              <a:avLst/>
            </a:prstGeom>
            <a:solidFill>
              <a:srgbClr val="888888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algn="ctr">
                <a:lnSpc>
                  <a:spcPts val="621"/>
                </a:lnSpc>
                <a:buNone/>
              </a:pPr>
              <a:r>
                <a:rPr b="1" lang="en-US" sz="500" spc="-1" strike="noStrike">
                  <a:solidFill>
                    <a:srgbClr val="ffffff"/>
                  </a:solidFill>
                  <a:latin typeface="Arial"/>
                  <a:ea typeface="Arial"/>
                </a:rPr>
                <a:t>RGB</a:t>
              </a:r>
              <a:endParaRPr b="0" lang="en-CA" sz="500" spc="-1" strike="noStrike">
                <a:latin typeface="Arial"/>
              </a:endParaRPr>
            </a:p>
            <a:p>
              <a:pPr algn="ctr">
                <a:lnSpc>
                  <a:spcPts val="621"/>
                </a:lnSpc>
                <a:buNone/>
              </a:pPr>
              <a:r>
                <a:rPr b="1" lang="en-US" sz="500" spc="-1" strike="noStrike">
                  <a:solidFill>
                    <a:srgbClr val="ffffff"/>
                  </a:solidFill>
                  <a:latin typeface="Arial"/>
                  <a:ea typeface="Arial"/>
                </a:rPr>
                <a:t>137/137/</a:t>
              </a:r>
              <a:br>
                <a:rPr sz="500"/>
              </a:br>
              <a:r>
                <a:rPr b="1" lang="en-US" sz="500" spc="-1" strike="noStrike">
                  <a:solidFill>
                    <a:srgbClr val="ffffff"/>
                  </a:solidFill>
                  <a:latin typeface="Arial"/>
                  <a:ea typeface="Arial"/>
                </a:rPr>
                <a:t>137</a:t>
              </a:r>
              <a:endParaRPr b="0" lang="en-CA" sz="500" spc="-1" strike="noStrike">
                <a:latin typeface="Arial"/>
              </a:endParaRPr>
            </a:p>
          </p:txBody>
        </p:sp>
        <p:sp>
          <p:nvSpPr>
            <p:cNvPr id="283" name="矩形 13"/>
            <p:cNvSpPr/>
            <p:nvPr/>
          </p:nvSpPr>
          <p:spPr>
            <a:xfrm>
              <a:off x="13281480" y="6459120"/>
              <a:ext cx="308520" cy="399240"/>
            </a:xfrm>
            <a:prstGeom prst="rect">
              <a:avLst/>
            </a:prstGeom>
            <a:solidFill>
              <a:srgbClr val="b5b5b5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algn="ctr">
                <a:lnSpc>
                  <a:spcPts val="621"/>
                </a:lnSpc>
                <a:buNone/>
              </a:pPr>
              <a:r>
                <a:rPr b="1" lang="en-US" sz="500" spc="-1" strike="noStrike">
                  <a:solidFill>
                    <a:srgbClr val="ffffff"/>
                  </a:solidFill>
                  <a:latin typeface="Arial"/>
                  <a:ea typeface="Arial"/>
                </a:rPr>
                <a:t>RGB</a:t>
              </a:r>
              <a:endParaRPr b="0" lang="en-CA" sz="500" spc="-1" strike="noStrike">
                <a:latin typeface="Arial"/>
              </a:endParaRPr>
            </a:p>
            <a:p>
              <a:pPr algn="ctr">
                <a:lnSpc>
                  <a:spcPts val="621"/>
                </a:lnSpc>
                <a:buNone/>
              </a:pPr>
              <a:r>
                <a:rPr b="1" lang="en-US" sz="500" spc="-1" strike="noStrike">
                  <a:solidFill>
                    <a:srgbClr val="ffffff"/>
                  </a:solidFill>
                  <a:latin typeface="Arial"/>
                  <a:ea typeface="Arial"/>
                </a:rPr>
                <a:t>181/181/</a:t>
              </a:r>
              <a:br>
                <a:rPr sz="500"/>
              </a:br>
              <a:r>
                <a:rPr b="1" lang="en-US" sz="500" spc="-1" strike="noStrike">
                  <a:solidFill>
                    <a:srgbClr val="ffffff"/>
                  </a:solidFill>
                  <a:latin typeface="Arial"/>
                  <a:ea typeface="Arial"/>
                </a:rPr>
                <a:t>181</a:t>
              </a:r>
              <a:endParaRPr b="0" lang="en-CA" sz="500" spc="-1" strike="noStrike">
                <a:latin typeface="Arial"/>
              </a:endParaRPr>
            </a:p>
          </p:txBody>
        </p:sp>
        <p:sp>
          <p:nvSpPr>
            <p:cNvPr id="284" name="矩形 13"/>
            <p:cNvSpPr/>
            <p:nvPr/>
          </p:nvSpPr>
          <p:spPr>
            <a:xfrm>
              <a:off x="13608000" y="6459120"/>
              <a:ext cx="308880" cy="399240"/>
            </a:xfrm>
            <a:prstGeom prst="rect">
              <a:avLst/>
            </a:prstGeom>
            <a:solidFill>
              <a:srgbClr val="dddddd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algn="ctr">
                <a:lnSpc>
                  <a:spcPts val="621"/>
                </a:lnSpc>
                <a:buNone/>
              </a:pPr>
              <a:r>
                <a:rPr b="1" lang="en-US" sz="500" spc="-1" strike="noStrike">
                  <a:solidFill>
                    <a:srgbClr val="595757"/>
                  </a:solidFill>
                  <a:latin typeface="Arial"/>
                  <a:ea typeface="Arial"/>
                </a:rPr>
                <a:t>RGB 221/221/</a:t>
              </a:r>
              <a:br>
                <a:rPr sz="500"/>
              </a:br>
              <a:r>
                <a:rPr b="1" lang="en-US" sz="500" spc="-1" strike="noStrike">
                  <a:solidFill>
                    <a:srgbClr val="595757"/>
                  </a:solidFill>
                  <a:latin typeface="Arial"/>
                  <a:ea typeface="Arial"/>
                </a:rPr>
                <a:t>221</a:t>
              </a:r>
              <a:endParaRPr b="0" lang="en-CA" sz="500" spc="-1" strike="noStrike">
                <a:latin typeface="Arial"/>
              </a:endParaRPr>
            </a:p>
          </p:txBody>
        </p:sp>
        <p:sp>
          <p:nvSpPr>
            <p:cNvPr id="285" name="矩形 13"/>
            <p:cNvSpPr/>
            <p:nvPr/>
          </p:nvSpPr>
          <p:spPr>
            <a:xfrm>
              <a:off x="13934160" y="6459120"/>
              <a:ext cx="308520" cy="399240"/>
            </a:xfrm>
            <a:prstGeom prst="rect">
              <a:avLst/>
            </a:prstGeom>
            <a:solidFill>
              <a:srgbClr val="ffffff"/>
            </a:solidFill>
            <a:ln w="6480">
              <a:solidFill>
                <a:srgbClr val="b5b5b5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algn="ctr">
                <a:lnSpc>
                  <a:spcPts val="621"/>
                </a:lnSpc>
                <a:buNone/>
              </a:pPr>
              <a:r>
                <a:rPr b="1" lang="en-US" sz="500" spc="-1" strike="noStrike">
                  <a:solidFill>
                    <a:srgbClr val="595757"/>
                  </a:solidFill>
                  <a:latin typeface="Arial"/>
                  <a:ea typeface="Arial"/>
                </a:rPr>
                <a:t>RGB</a:t>
              </a:r>
              <a:endParaRPr b="0" lang="en-CA" sz="500" spc="-1" strike="noStrike">
                <a:latin typeface="Arial"/>
              </a:endParaRPr>
            </a:p>
            <a:p>
              <a:pPr algn="ctr">
                <a:lnSpc>
                  <a:spcPts val="621"/>
                </a:lnSpc>
                <a:buNone/>
              </a:pPr>
              <a:r>
                <a:rPr b="1" lang="en-US" sz="500" spc="-1" strike="noStrike">
                  <a:solidFill>
                    <a:srgbClr val="595757"/>
                  </a:solidFill>
                  <a:latin typeface="Arial"/>
                  <a:ea typeface="Arial"/>
                </a:rPr>
                <a:t>255/255/</a:t>
              </a:r>
              <a:br>
                <a:rPr sz="500"/>
              </a:br>
              <a:r>
                <a:rPr b="1" lang="en-US" sz="500" spc="-1" strike="noStrike">
                  <a:solidFill>
                    <a:srgbClr val="595757"/>
                  </a:solidFill>
                  <a:latin typeface="Arial"/>
                  <a:ea typeface="Arial"/>
                </a:rPr>
                <a:t>255</a:t>
              </a:r>
              <a:endParaRPr b="0" lang="en-CA" sz="500" spc="-1" strike="noStrike">
                <a:latin typeface="Arial"/>
              </a:endParaRPr>
            </a:p>
          </p:txBody>
        </p:sp>
      </p:grpSp>
      <p:sp>
        <p:nvSpPr>
          <p:cNvPr id="28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1" lang="en-US" sz="4400" spc="-1" strike="noStrike">
                <a:solidFill>
                  <a:srgbClr val="1d1d1a"/>
                </a:solidFill>
                <a:latin typeface="Poppins"/>
              </a:rPr>
              <a:t>Click to edit the title text format</a:t>
            </a:r>
            <a:endParaRPr b="1" lang="en-US" sz="4400" spc="-1" strike="noStrike">
              <a:solidFill>
                <a:srgbClr val="1d1d1a"/>
              </a:solidFill>
              <a:latin typeface="Poppins"/>
            </a:endParaRPr>
          </a:p>
        </p:txBody>
      </p:sp>
      <p:sp>
        <p:nvSpPr>
          <p:cNvPr id="287" name="直线连接符 14"/>
          <p:cNvSpPr/>
          <p:nvPr/>
        </p:nvSpPr>
        <p:spPr>
          <a:xfrm flipH="1">
            <a:off x="631080" y="1384920"/>
            <a:ext cx="2048040" cy="0"/>
          </a:xfrm>
          <a:prstGeom prst="line">
            <a:avLst/>
          </a:prstGeom>
          <a:ln w="29160">
            <a:solidFill>
              <a:srgbClr val="c7000b"/>
            </a:solidFill>
            <a:miter/>
          </a:ln>
        </p:spPr>
        <p:style>
          <a:lnRef idx="0"/>
          <a:fillRef idx="0"/>
          <a:effectRef idx="0"/>
          <a:fontRef idx="minor"/>
        </p:style>
      </p:sp>
      <p:pic>
        <p:nvPicPr>
          <p:cNvPr id="288" name="" descr=""/>
          <p:cNvPicPr/>
          <p:nvPr/>
        </p:nvPicPr>
        <p:blipFill>
          <a:blip r:embed="rId2"/>
          <a:stretch/>
        </p:blipFill>
        <p:spPr>
          <a:xfrm>
            <a:off x="10778760" y="481320"/>
            <a:ext cx="778320" cy="778680"/>
          </a:xfrm>
          <a:prstGeom prst="rect">
            <a:avLst/>
          </a:prstGeom>
          <a:ln w="0">
            <a:noFill/>
          </a:ln>
        </p:spPr>
      </p:pic>
      <p:sp>
        <p:nvSpPr>
          <p:cNvPr id="289" name="PlaceHolder 2"/>
          <p:cNvSpPr>
            <a:spLocks noGrp="1"/>
          </p:cNvSpPr>
          <p:nvPr>
            <p:ph type="body"/>
          </p:nvPr>
        </p:nvSpPr>
        <p:spPr>
          <a:xfrm>
            <a:off x="649440" y="1828800"/>
            <a:ext cx="10770480" cy="441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432000" indent="-324000">
              <a:lnSpc>
                <a:spcPct val="100000"/>
              </a:lnSpc>
              <a:spcAft>
                <a:spcPts val="601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ctr" pos="1208160"/>
              </a:tabLst>
            </a:pPr>
            <a:r>
              <a:rPr b="0" lang="en-US" sz="4000" spc="-1" strike="noStrike">
                <a:solidFill>
                  <a:srgbClr val="1d1d1a"/>
                </a:solidFill>
                <a:latin typeface="Arial"/>
                <a:ea typeface="Microsoft YaHei"/>
              </a:rPr>
              <a:t>Click to edit Master text style</a:t>
            </a:r>
            <a:endParaRPr b="0" lang="en-US" sz="4000" spc="-1" strike="noStrike">
              <a:solidFill>
                <a:srgbClr val="1d1d1a"/>
              </a:solidFill>
              <a:latin typeface="Poppins"/>
            </a:endParaRPr>
          </a:p>
          <a:p>
            <a:pPr lvl="1" marL="864000" indent="-324000">
              <a:lnSpc>
                <a:spcPct val="100000"/>
              </a:lnSpc>
              <a:spcAft>
                <a:spcPts val="601"/>
              </a:spcAft>
              <a:buClr>
                <a:srgbClr val="000000"/>
              </a:buClr>
              <a:buSzPct val="75000"/>
              <a:buFont typeface="Symbol" charset="2"/>
              <a:buChar char=""/>
              <a:tabLst>
                <a:tab algn="ctr" pos="1208160"/>
              </a:tabLst>
            </a:pPr>
            <a:r>
              <a:rPr b="0" lang="en-US" sz="3600" spc="-1" strike="noStrike">
                <a:solidFill>
                  <a:srgbClr val="1d1d1a"/>
                </a:solidFill>
                <a:latin typeface="Arial"/>
                <a:ea typeface="Microsoft YaHei"/>
              </a:rPr>
              <a:t>Click to edit Master text style</a:t>
            </a:r>
            <a:endParaRPr b="0" lang="en-US" sz="3600" spc="-1" strike="noStrike">
              <a:solidFill>
                <a:srgbClr val="1d1d1a"/>
              </a:solidFill>
              <a:latin typeface="Poppins"/>
            </a:endParaRPr>
          </a:p>
          <a:p>
            <a:pPr lvl="2" marL="1296000" indent="-288000">
              <a:lnSpc>
                <a:spcPct val="100000"/>
              </a:lnSpc>
              <a:spcAft>
                <a:spcPts val="601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ctr" pos="1208160"/>
              </a:tabLst>
            </a:pPr>
            <a:r>
              <a:rPr b="0" lang="en-US" sz="2600" spc="-1" strike="noStrike">
                <a:solidFill>
                  <a:srgbClr val="1d1d1a"/>
                </a:solidFill>
                <a:latin typeface="Arial"/>
                <a:ea typeface="Microsoft YaHei"/>
              </a:rPr>
              <a:t>Click to edit Master text style</a:t>
            </a:r>
            <a:endParaRPr b="0" lang="en-US" sz="2600" spc="-1" strike="noStrike">
              <a:solidFill>
                <a:srgbClr val="1d1d1a"/>
              </a:solidFill>
              <a:latin typeface="Poppins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  <a:tabLst>
                <a:tab algn="ctr" pos="1208160"/>
              </a:tabLst>
            </a:pPr>
            <a:r>
              <a:rPr b="0" lang="en-US" sz="1300" spc="-1" strike="noStrike">
                <a:solidFill>
                  <a:srgbClr val="1d1d1a"/>
                </a:solidFill>
                <a:latin typeface="Arial"/>
                <a:ea typeface="Microsoft YaHei"/>
              </a:rPr>
              <a:t> </a:t>
            </a:r>
            <a:endParaRPr b="0" lang="en-US" sz="1300" spc="-1" strike="noStrike">
              <a:solidFill>
                <a:srgbClr val="1d1d1a"/>
              </a:solidFill>
              <a:latin typeface="Poppins"/>
            </a:endParaRPr>
          </a:p>
        </p:txBody>
      </p:sp>
      <p:sp>
        <p:nvSpPr>
          <p:cNvPr id="290" name="TextBox 3"/>
          <p:cNvSpPr/>
          <p:nvPr/>
        </p:nvSpPr>
        <p:spPr>
          <a:xfrm>
            <a:off x="685440" y="6419880"/>
            <a:ext cx="2057040" cy="243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1600" spc="-1" strike="noStrike">
                <a:solidFill>
                  <a:srgbClr val="1d1d1b"/>
                </a:solidFill>
                <a:latin typeface="Poppins"/>
              </a:rPr>
              <a:t>http://OneOffice.ca</a:t>
            </a:r>
            <a:endParaRPr b="1" lang="en-CA" sz="1600" spc="-1" strike="noStrike">
              <a:latin typeface="Poppins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38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38.xml"/><Relationship Id="rId3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image" Target="../media/image16.jpeg"/><Relationship Id="rId3" Type="http://schemas.openxmlformats.org/officeDocument/2006/relationships/image" Target="../media/image17.png"/><Relationship Id="rId4" Type="http://schemas.openxmlformats.org/officeDocument/2006/relationships/slideLayout" Target="../slideLayouts/slideLayout75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slideLayout" Target="../slideLayouts/slideLayout75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slideLayout" Target="../slideLayouts/slideLayout75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9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slideLayout" Target="../slideLayouts/slideLayout65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21.jpeg"/><Relationship Id="rId2" Type="http://schemas.openxmlformats.org/officeDocument/2006/relationships/image" Target="../media/image22.png"/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6" Type="http://schemas.openxmlformats.org/officeDocument/2006/relationships/image" Target="../media/image26.png"/><Relationship Id="rId7" Type="http://schemas.openxmlformats.org/officeDocument/2006/relationships/slideLayout" Target="../slideLayouts/slideLayout77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27.png"/><Relationship Id="rId2" Type="http://schemas.openxmlformats.org/officeDocument/2006/relationships/slideLayout" Target="../slideLayouts/slideLayout77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28.png"/><Relationship Id="rId2" Type="http://schemas.openxmlformats.org/officeDocument/2006/relationships/slideLayout" Target="../slideLayouts/slideLayout77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29.png"/><Relationship Id="rId2" Type="http://schemas.openxmlformats.org/officeDocument/2006/relationships/slideLayout" Target="../slideLayouts/slideLayout77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30.png"/><Relationship Id="rId2" Type="http://schemas.openxmlformats.org/officeDocument/2006/relationships/image" Target="../media/image31.png"/><Relationship Id="rId3" Type="http://schemas.openxmlformats.org/officeDocument/2006/relationships/slideLayout" Target="../slideLayouts/slideLayout77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32.png"/><Relationship Id="rId2" Type="http://schemas.openxmlformats.org/officeDocument/2006/relationships/image" Target="../media/image33.jpeg"/><Relationship Id="rId3" Type="http://schemas.openxmlformats.org/officeDocument/2006/relationships/slideLayout" Target="../slideLayouts/slideLayout77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34.png"/><Relationship Id="rId2" Type="http://schemas.openxmlformats.org/officeDocument/2006/relationships/slideLayout" Target="../slideLayouts/slideLayout77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35.png"/><Relationship Id="rId2" Type="http://schemas.openxmlformats.org/officeDocument/2006/relationships/image" Target="../media/image36.png"/><Relationship Id="rId3" Type="http://schemas.openxmlformats.org/officeDocument/2006/relationships/slideLayout" Target="../slideLayouts/slideLayout77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37.png"/><Relationship Id="rId2" Type="http://schemas.openxmlformats.org/officeDocument/2006/relationships/slideLayout" Target="../slideLayouts/slideLayout77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9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38.png"/><Relationship Id="rId2" Type="http://schemas.openxmlformats.org/officeDocument/2006/relationships/slideLayout" Target="../slideLayouts/slideLayout77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39.png"/><Relationship Id="rId2" Type="http://schemas.openxmlformats.org/officeDocument/2006/relationships/slideLayout" Target="../slideLayouts/slideLayout77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40.png"/><Relationship Id="rId2" Type="http://schemas.openxmlformats.org/officeDocument/2006/relationships/slideLayout" Target="../slideLayouts/slideLayout77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41.png"/><Relationship Id="rId2" Type="http://schemas.openxmlformats.org/officeDocument/2006/relationships/slideLayout" Target="../slideLayouts/slideLayout77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image" Target="../media/image42.png"/><Relationship Id="rId2" Type="http://schemas.openxmlformats.org/officeDocument/2006/relationships/slideLayout" Target="../slideLayouts/slideLayout77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13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image" Target="../media/image43.png"/><Relationship Id="rId2" Type="http://schemas.openxmlformats.org/officeDocument/2006/relationships/slideLayout" Target="../slideLayouts/slideLayout77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image" Target="../media/image44.png"/><Relationship Id="rId2" Type="http://schemas.openxmlformats.org/officeDocument/2006/relationships/slideLayout" Target="../slideLayouts/slideLayout77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image" Target="../media/image45.png"/><Relationship Id="rId2" Type="http://schemas.openxmlformats.org/officeDocument/2006/relationships/slideLayout" Target="../slideLayouts/slideLayout77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image" Target="../media/image46.png"/><Relationship Id="rId2" Type="http://schemas.openxmlformats.org/officeDocument/2006/relationships/slideLayout" Target="../slideLayouts/slideLayout75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image" Target="../media/image47.png"/><Relationship Id="rId2" Type="http://schemas.openxmlformats.org/officeDocument/2006/relationships/slideLayout" Target="../slideLayouts/slideLayout75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image" Target="../media/image48.png"/><Relationship Id="rId2" Type="http://schemas.openxmlformats.org/officeDocument/2006/relationships/slideLayout" Target="../slideLayouts/slideLayout75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image" Target="../media/image49.png"/><Relationship Id="rId2" Type="http://schemas.openxmlformats.org/officeDocument/2006/relationships/slideLayout" Target="../slideLayouts/slideLayout75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image" Target="../media/image50.png"/><Relationship Id="rId2" Type="http://schemas.openxmlformats.org/officeDocument/2006/relationships/slideLayout" Target="../slideLayouts/slideLayout75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image" Target="../media/image51.jpeg"/><Relationship Id="rId2" Type="http://schemas.openxmlformats.org/officeDocument/2006/relationships/slideLayout" Target="../slideLayouts/slideLayout13.xml"/>
</Relationships>
</file>

<file path=ppt/slides/_rels/slide39.xml.rels><?xml version="1.0" encoding="UTF-8"?>
<Relationships xmlns="http://schemas.openxmlformats.org/package/2006/relationships"><Relationship Id="rId1" Type="http://schemas.openxmlformats.org/officeDocument/2006/relationships/image" Target="../media/image52.jpe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5.xml"/>
</Relationships>
</file>

<file path=ppt/slides/_rels/slide4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9.xml"/><Relationship Id="rId2" Type="http://schemas.openxmlformats.org/officeDocument/2006/relationships/notesSlide" Target="../notesSlides/notesSlide40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9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6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75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image" Target="../media/image12.jpeg"/><Relationship Id="rId3" Type="http://schemas.openxmlformats.org/officeDocument/2006/relationships/image" Target="../media/image13.jpeg"/><Relationship Id="rId4" Type="http://schemas.openxmlformats.org/officeDocument/2006/relationships/slideLayout" Target="../slideLayouts/slideLayout75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slideLayout" Target="../slideLayouts/slideLayout7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PlaceHolder 1"/>
          <p:cNvSpPr>
            <a:spLocks noGrp="1"/>
          </p:cNvSpPr>
          <p:nvPr>
            <p:ph type="title"/>
          </p:nvPr>
        </p:nvSpPr>
        <p:spPr>
          <a:xfrm>
            <a:off x="608760" y="166536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en-US" sz="5400" spc="-86" strike="noStrike">
                <a:solidFill>
                  <a:srgbClr val="ffffff"/>
                </a:solidFill>
                <a:latin typeface="Poppins"/>
              </a:rPr>
              <a:t>Modern</a:t>
            </a:r>
            <a:r>
              <a:rPr b="1" lang="en-US" sz="5400" spc="-86" strike="noStrike">
                <a:solidFill>
                  <a:srgbClr val="ffffff"/>
                </a:solidFill>
                <a:latin typeface="Poppins ExtraBold"/>
              </a:rPr>
              <a:t> HigherEd</a:t>
            </a:r>
            <a:endParaRPr b="1" lang="en-US" sz="5400" spc="-1" strike="noStrike">
              <a:solidFill>
                <a:srgbClr val="ffffff"/>
              </a:solidFill>
              <a:latin typeface="Poppins"/>
            </a:endParaRPr>
          </a:p>
        </p:txBody>
      </p:sp>
      <p:sp>
        <p:nvSpPr>
          <p:cNvPr id="334" name="PlaceHolder 2"/>
          <p:cNvSpPr>
            <a:spLocks noGrp="1"/>
          </p:cNvSpPr>
          <p:nvPr>
            <p:ph type="subTitle"/>
          </p:nvPr>
        </p:nvSpPr>
        <p:spPr>
          <a:xfrm>
            <a:off x="608760" y="2880000"/>
            <a:ext cx="9291240" cy="1701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>
              <a:lnSpc>
                <a:spcPct val="90000"/>
              </a:lnSpc>
              <a:buNone/>
            </a:pPr>
            <a:r>
              <a:rPr b="0" lang="en-CA" sz="4000" spc="-171" strike="noStrike">
                <a:solidFill>
                  <a:srgbClr val="ffffff"/>
                </a:solidFill>
                <a:latin typeface="Poppins ExtraLight"/>
              </a:rPr>
              <a:t>The complete technology solution for today’s universities &amp; colleges</a:t>
            </a:r>
            <a:endParaRPr b="0" lang="en-CA" sz="4000" spc="-1" strike="noStrike">
              <a:latin typeface="Arial"/>
            </a:endParaRPr>
          </a:p>
        </p:txBody>
      </p:sp>
      <p:sp>
        <p:nvSpPr>
          <p:cNvPr id="335" name=""/>
          <p:cNvSpPr/>
          <p:nvPr/>
        </p:nvSpPr>
        <p:spPr>
          <a:xfrm>
            <a:off x="9000720" y="-180000"/>
            <a:ext cx="3240360" cy="1080000"/>
          </a:xfrm>
          <a:prstGeom prst="rect">
            <a:avLst/>
          </a:prstGeom>
          <a:solidFill>
            <a:srgbClr val="ffffff">
              <a:alpha val="50000"/>
            </a:srgbClr>
          </a:solidFill>
          <a:ln w="0">
            <a:noFill/>
          </a:ln>
          <a:effectLst>
            <a:softEdge rad="25560"/>
          </a:effectLst>
        </p:spPr>
        <p:style>
          <a:lnRef idx="0"/>
          <a:fillRef idx="0"/>
          <a:effectRef idx="0"/>
          <a:fontRef idx="minor"/>
        </p:style>
      </p:sp>
      <p:sp>
        <p:nvSpPr>
          <p:cNvPr id="336" name="CustomShape 27"/>
          <p:cNvSpPr/>
          <p:nvPr/>
        </p:nvSpPr>
        <p:spPr>
          <a:xfrm>
            <a:off x="10863360" y="59040"/>
            <a:ext cx="1195200" cy="444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r">
              <a:lnSpc>
                <a:spcPct val="100000"/>
              </a:lnSpc>
              <a:buNone/>
            </a:pPr>
            <a:r>
              <a:rPr b="1" lang="en-CA" sz="1300" spc="-1" strike="noStrike">
                <a:solidFill>
                  <a:srgbClr val="333333"/>
                </a:solidFill>
                <a:latin typeface="Poppins"/>
                <a:ea typeface="DejaVu Sans"/>
              </a:rPr>
              <a:t>Only on</a:t>
            </a:r>
            <a:endParaRPr b="0" lang="en-CA" sz="1300" spc="-1" strike="noStrike">
              <a:latin typeface="Arial"/>
            </a:endParaRPr>
          </a:p>
        </p:txBody>
      </p:sp>
      <p:pic>
        <p:nvPicPr>
          <p:cNvPr id="337" name="" descr=""/>
          <p:cNvPicPr/>
          <p:nvPr/>
        </p:nvPicPr>
        <p:blipFill>
          <a:blip r:embed="rId1"/>
          <a:stretch/>
        </p:blipFill>
        <p:spPr>
          <a:xfrm>
            <a:off x="9369000" y="203760"/>
            <a:ext cx="2617920" cy="520200"/>
          </a:xfrm>
          <a:prstGeom prst="rect">
            <a:avLst/>
          </a:prstGeom>
          <a:ln w="0">
            <a:noFill/>
          </a:ln>
        </p:spPr>
      </p:pic>
    </p:spTree>
  </p:cSld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1" lang="en-US" sz="4400" spc="-86" strike="noStrike">
                <a:solidFill>
                  <a:srgbClr val="1d1d1a"/>
                </a:solidFill>
                <a:latin typeface="Poppins"/>
              </a:rPr>
              <a:t>Apps</a:t>
            </a:r>
            <a:endParaRPr b="1" lang="en-US" sz="4400" spc="-1" strike="noStrike">
              <a:solidFill>
                <a:srgbClr val="1d1d1a"/>
              </a:solidFill>
              <a:latin typeface="Poppins"/>
            </a:endParaRPr>
          </a:p>
        </p:txBody>
      </p:sp>
      <p:pic>
        <p:nvPicPr>
          <p:cNvPr id="360" name="" descr=""/>
          <p:cNvPicPr/>
          <p:nvPr/>
        </p:nvPicPr>
        <p:blipFill>
          <a:blip r:embed="rId1"/>
          <a:stretch/>
        </p:blipFill>
        <p:spPr>
          <a:xfrm>
            <a:off x="4500360" y="0"/>
            <a:ext cx="3168720" cy="6857640"/>
          </a:xfrm>
          <a:prstGeom prst="rect">
            <a:avLst/>
          </a:prstGeom>
          <a:ln w="0">
            <a:noFill/>
          </a:ln>
        </p:spPr>
      </p:pic>
      <p:pic>
        <p:nvPicPr>
          <p:cNvPr id="361" name="" descr=""/>
          <p:cNvPicPr/>
          <p:nvPr/>
        </p:nvPicPr>
        <p:blipFill>
          <a:blip r:embed="rId2"/>
          <a:stretch/>
        </p:blipFill>
        <p:spPr>
          <a:xfrm>
            <a:off x="6480720" y="0"/>
            <a:ext cx="3168720" cy="6857640"/>
          </a:xfrm>
          <a:prstGeom prst="rect">
            <a:avLst/>
          </a:prstGeom>
          <a:ln w="0">
            <a:noFill/>
          </a:ln>
        </p:spPr>
      </p:pic>
      <p:pic>
        <p:nvPicPr>
          <p:cNvPr id="362" name="" descr=""/>
          <p:cNvPicPr/>
          <p:nvPr/>
        </p:nvPicPr>
        <p:blipFill>
          <a:blip r:embed="rId3"/>
          <a:srcRect l="0" t="8813" r="0" b="8938"/>
          <a:stretch/>
        </p:blipFill>
        <p:spPr>
          <a:xfrm>
            <a:off x="8612280" y="-80280"/>
            <a:ext cx="3988800" cy="7100280"/>
          </a:xfrm>
          <a:prstGeom prst="rect">
            <a:avLst/>
          </a:prstGeom>
          <a:ln w="0">
            <a:noFill/>
          </a:ln>
        </p:spPr>
      </p:pic>
      <p:sp>
        <p:nvSpPr>
          <p:cNvPr id="363" name=""/>
          <p:cNvSpPr txBox="1"/>
          <p:nvPr/>
        </p:nvSpPr>
        <p:spPr>
          <a:xfrm>
            <a:off x="433080" y="2088000"/>
            <a:ext cx="4775040" cy="3456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432000" indent="-324000">
              <a:spcAft>
                <a:spcPts val="56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2600" spc="-86" strike="noStrike">
                <a:solidFill>
                  <a:srgbClr val="000000"/>
                </a:solidFill>
                <a:latin typeface="Poppins"/>
              </a:rPr>
              <a:t>Drive for Mobile</a:t>
            </a:r>
            <a:endParaRPr b="0" lang="en-CA" sz="2600" spc="-1" strike="noStrike">
              <a:latin typeface="Arial"/>
            </a:endParaRPr>
          </a:p>
          <a:p>
            <a:pPr marL="432000" indent="-324000">
              <a:spcAft>
                <a:spcPts val="56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2600" spc="-86" strike="noStrike">
                <a:solidFill>
                  <a:srgbClr val="000000"/>
                </a:solidFill>
                <a:latin typeface="Poppins"/>
              </a:rPr>
              <a:t>Meet for Mobile</a:t>
            </a:r>
            <a:endParaRPr b="0" lang="en-CA" sz="2600" spc="-1" strike="noStrike">
              <a:latin typeface="Arial"/>
            </a:endParaRPr>
          </a:p>
          <a:p>
            <a:pPr marL="432000" indent="-324000">
              <a:spcAft>
                <a:spcPts val="56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2600" spc="-86" strike="noStrike">
                <a:solidFill>
                  <a:srgbClr val="000000"/>
                </a:solidFill>
                <a:latin typeface="Poppins"/>
              </a:rPr>
              <a:t>Authentication Mobile</a:t>
            </a:r>
            <a:endParaRPr b="0" lang="en-CA" sz="2600" spc="-1" strike="noStrike">
              <a:latin typeface="Arial"/>
            </a:endParaRPr>
          </a:p>
          <a:p>
            <a:pPr marL="432000" indent="-324000">
              <a:spcAft>
                <a:spcPts val="56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2600" spc="-86" strike="noStrike">
                <a:solidFill>
                  <a:srgbClr val="000000"/>
                </a:solidFill>
                <a:latin typeface="Poppins"/>
              </a:rPr>
              <a:t>Desktop editor</a:t>
            </a:r>
            <a:endParaRPr b="0" lang="en-CA" sz="2600" spc="-1" strike="noStrike">
              <a:latin typeface="Arial"/>
            </a:endParaRPr>
          </a:p>
          <a:p>
            <a:pPr marL="432000" indent="-324000">
              <a:spcAft>
                <a:spcPts val="56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2600" spc="-86" strike="noStrike">
                <a:solidFill>
                  <a:srgbClr val="000000"/>
                </a:solidFill>
                <a:latin typeface="Poppins"/>
              </a:rPr>
              <a:t>Desktop email</a:t>
            </a:r>
            <a:endParaRPr b="0" lang="en-CA" sz="2600" spc="-1" strike="noStrike">
              <a:latin typeface="Arial"/>
            </a:endParaRPr>
          </a:p>
          <a:p>
            <a:pPr marL="432000" indent="-324000">
              <a:spcAft>
                <a:spcPts val="56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2600" spc="-86" strike="noStrike">
                <a:solidFill>
                  <a:srgbClr val="000000"/>
                </a:solidFill>
                <a:latin typeface="Poppins"/>
              </a:rPr>
              <a:t>Desktop sync / backup</a:t>
            </a:r>
            <a:endParaRPr b="0" lang="en-CA" sz="2600" spc="-1" strike="noStrike">
              <a:latin typeface="Arial"/>
            </a:endParaRPr>
          </a:p>
        </p:txBody>
      </p:sp>
    </p:spTree>
  </p:cSld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1" lang="en-US" sz="4400" spc="-86" strike="noStrike">
                <a:solidFill>
                  <a:srgbClr val="1d1d1a"/>
                </a:solidFill>
                <a:latin typeface="Poppins"/>
              </a:rPr>
              <a:t>Chats / Calls</a:t>
            </a:r>
            <a:endParaRPr b="1" lang="en-US" sz="4400" spc="-1" strike="noStrike">
              <a:solidFill>
                <a:srgbClr val="1d1d1a"/>
              </a:solidFill>
              <a:latin typeface="Poppins"/>
            </a:endParaRPr>
          </a:p>
        </p:txBody>
      </p:sp>
      <p:sp>
        <p:nvSpPr>
          <p:cNvPr id="365" name=""/>
          <p:cNvSpPr txBox="1"/>
          <p:nvPr/>
        </p:nvSpPr>
        <p:spPr>
          <a:xfrm>
            <a:off x="577080" y="2088000"/>
            <a:ext cx="6083640" cy="3456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432000" indent="-324000">
              <a:spcAft>
                <a:spcPts val="425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2600" spc="-86" strike="noStrike">
                <a:latin typeface="Poppins"/>
              </a:rPr>
              <a:t>End-to-end encrypted</a:t>
            </a:r>
            <a:endParaRPr b="0" lang="en-CA" sz="2600" spc="-1" strike="noStrike">
              <a:latin typeface="Arial"/>
            </a:endParaRPr>
          </a:p>
          <a:p>
            <a:pPr marL="432000" indent="-324000">
              <a:spcAft>
                <a:spcPts val="425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2600" spc="-86" strike="noStrike">
                <a:latin typeface="Poppins"/>
              </a:rPr>
              <a:t>Mobile app</a:t>
            </a:r>
            <a:endParaRPr b="0" lang="en-CA" sz="2600" spc="-1" strike="noStrike">
              <a:latin typeface="Arial"/>
            </a:endParaRPr>
          </a:p>
          <a:p>
            <a:pPr marL="432000" indent="-324000">
              <a:spcAft>
                <a:spcPts val="425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2600" spc="-86" strike="noStrike">
                <a:latin typeface="Poppins"/>
              </a:rPr>
              <a:t>Permanent chat / call links</a:t>
            </a:r>
            <a:endParaRPr b="0" lang="en-CA" sz="2600" spc="-1" strike="noStrike">
              <a:latin typeface="Arial"/>
            </a:endParaRPr>
          </a:p>
          <a:p>
            <a:pPr marL="432000" indent="-324000">
              <a:spcAft>
                <a:spcPts val="425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2600" spc="-86" strike="noStrike">
                <a:latin typeface="Poppins"/>
              </a:rPr>
              <a:t>Background blur</a:t>
            </a:r>
            <a:endParaRPr b="0" lang="en-CA" sz="2600" spc="-1" strike="noStrike">
              <a:latin typeface="Arial"/>
            </a:endParaRPr>
          </a:p>
          <a:p>
            <a:pPr marL="432000" indent="-324000">
              <a:spcAft>
                <a:spcPts val="425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2600" spc="-86" strike="noStrike">
                <a:latin typeface="Poppins"/>
              </a:rPr>
              <a:t>Integrates w/ docs &amp; projects</a:t>
            </a:r>
            <a:endParaRPr b="0" lang="en-CA" sz="2600" spc="-1" strike="noStrike">
              <a:latin typeface="Arial"/>
            </a:endParaRPr>
          </a:p>
        </p:txBody>
      </p:sp>
      <p:pic>
        <p:nvPicPr>
          <p:cNvPr id="366" name="" descr=""/>
          <p:cNvPicPr/>
          <p:nvPr/>
        </p:nvPicPr>
        <p:blipFill>
          <a:blip r:embed="rId1"/>
          <a:stretch/>
        </p:blipFill>
        <p:spPr>
          <a:xfrm>
            <a:off x="5988600" y="619920"/>
            <a:ext cx="7778880" cy="5680080"/>
          </a:xfrm>
          <a:prstGeom prst="rect">
            <a:avLst/>
          </a:prstGeom>
          <a:ln w="0">
            <a:noFill/>
          </a:ln>
        </p:spPr>
      </p:pic>
    </p:spTree>
  </p:cSld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1" lang="en-US" sz="4400" spc="-86" strike="noStrike">
                <a:solidFill>
                  <a:srgbClr val="1d1d1a"/>
                </a:solidFill>
                <a:latin typeface="Poppins"/>
              </a:rPr>
              <a:t>Webinar</a:t>
            </a:r>
            <a:endParaRPr b="1" lang="en-US" sz="4400" spc="-1" strike="noStrike">
              <a:solidFill>
                <a:srgbClr val="1d1d1a"/>
              </a:solidFill>
              <a:latin typeface="Poppins"/>
            </a:endParaRPr>
          </a:p>
        </p:txBody>
      </p:sp>
      <p:sp>
        <p:nvSpPr>
          <p:cNvPr id="368" name=""/>
          <p:cNvSpPr txBox="1"/>
          <p:nvPr/>
        </p:nvSpPr>
        <p:spPr>
          <a:xfrm>
            <a:off x="469080" y="1836000"/>
            <a:ext cx="4775040" cy="4723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2400" spc="-86" strike="noStrike">
                <a:latin typeface="Poppins"/>
              </a:rPr>
              <a:t>Up to 1000 users</a:t>
            </a:r>
            <a:endParaRPr b="0" lang="en-CA" sz="2400" spc="-1" strike="noStrike"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2400" spc="-86" strike="noStrike">
                <a:latin typeface="Poppins"/>
              </a:rPr>
              <a:t>Recording</a:t>
            </a:r>
            <a:endParaRPr b="0" lang="en-CA" sz="2400" spc="-1" strike="noStrike"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2400" spc="-86" strike="noStrike">
                <a:latin typeface="Poppins"/>
              </a:rPr>
              <a:t>Lighting fast</a:t>
            </a:r>
            <a:endParaRPr b="0" lang="en-CA" sz="2400" spc="-1" strike="noStrike"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2400" spc="-86" strike="noStrike">
                <a:latin typeface="Poppins"/>
              </a:rPr>
              <a:t>Low bandwidth</a:t>
            </a:r>
            <a:endParaRPr b="0" lang="en-CA" sz="2400" spc="-1" strike="noStrike"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2400" spc="-86" strike="noStrike">
                <a:latin typeface="Poppins"/>
              </a:rPr>
              <a:t>Smart audio check</a:t>
            </a:r>
            <a:endParaRPr b="0" lang="en-CA" sz="2400" spc="-1" strike="noStrike"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2400" spc="-86" strike="noStrike">
                <a:latin typeface="Poppins"/>
              </a:rPr>
              <a:t>Document sharing</a:t>
            </a:r>
            <a:endParaRPr b="0" lang="en-CA" sz="2400" spc="-1" strike="noStrike"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2400" spc="-86" strike="noStrike">
                <a:latin typeface="Poppins"/>
              </a:rPr>
              <a:t>External video sync</a:t>
            </a:r>
            <a:endParaRPr b="0" lang="en-CA" sz="2400" spc="-1" strike="noStrike"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2400" spc="-86" strike="noStrike">
                <a:latin typeface="Poppins"/>
              </a:rPr>
              <a:t>Secure chat</a:t>
            </a:r>
            <a:endParaRPr b="0" lang="en-CA" sz="2400" spc="-1" strike="noStrike"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2400" spc="-86" strike="noStrike">
                <a:latin typeface="Poppins"/>
              </a:rPr>
              <a:t>Mobile-ready</a:t>
            </a:r>
            <a:endParaRPr b="0" lang="en-CA" sz="2400" spc="-1" strike="noStrike">
              <a:latin typeface="Arial"/>
            </a:endParaRPr>
          </a:p>
        </p:txBody>
      </p:sp>
      <p:pic>
        <p:nvPicPr>
          <p:cNvPr id="369" name="" descr=""/>
          <p:cNvPicPr/>
          <p:nvPr/>
        </p:nvPicPr>
        <p:blipFill>
          <a:blip r:embed="rId1"/>
          <a:stretch/>
        </p:blipFill>
        <p:spPr>
          <a:xfrm>
            <a:off x="4284360" y="540000"/>
            <a:ext cx="10451880" cy="5957640"/>
          </a:xfrm>
          <a:prstGeom prst="rect">
            <a:avLst/>
          </a:prstGeom>
          <a:ln w="0">
            <a:noFill/>
          </a:ln>
        </p:spPr>
      </p:pic>
    </p:spTree>
  </p:cSld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PlaceHolder 1"/>
          <p:cNvSpPr>
            <a:spLocks noGrp="1"/>
          </p:cNvSpPr>
          <p:nvPr>
            <p:ph type="title"/>
          </p:nvPr>
        </p:nvSpPr>
        <p:spPr>
          <a:xfrm>
            <a:off x="609480" y="2512080"/>
            <a:ext cx="10973520" cy="1923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1" lang="en-CA" sz="5400" spc="-1" strike="noStrike">
                <a:solidFill>
                  <a:srgbClr val="ffffff"/>
                </a:solidFill>
                <a:latin typeface="Poppins"/>
              </a:rPr>
              <a:t>Learning Management</a:t>
            </a:r>
            <a:br>
              <a:rPr sz="5400"/>
            </a:br>
            <a:r>
              <a:rPr b="1" lang="en-CA" sz="5400" spc="-1" strike="noStrike">
                <a:solidFill>
                  <a:srgbClr val="ffffff"/>
                </a:solidFill>
                <a:latin typeface="Poppins"/>
              </a:rPr>
              <a:t>System </a:t>
            </a:r>
            <a:r>
              <a:rPr b="0" lang="en-CA" sz="2800" spc="-1" strike="noStrike">
                <a:solidFill>
                  <a:srgbClr val="ffffff"/>
                </a:solidFill>
                <a:latin typeface="Poppins ExtraLight"/>
              </a:rPr>
              <a:t>– based on Ilias</a:t>
            </a:r>
            <a:endParaRPr b="0" lang="en-CA" sz="2800" spc="-1" strike="noStrike">
              <a:latin typeface="Poppins"/>
            </a:endParaRPr>
          </a:p>
        </p:txBody>
      </p:sp>
    </p:spTree>
  </p:cSld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1" name="Google Shape;123;p 2" descr=""/>
          <p:cNvPicPr/>
          <p:nvPr/>
        </p:nvPicPr>
        <p:blipFill>
          <a:blip r:embed="rId1"/>
          <a:srcRect l="947" t="6670" r="1460" b="873"/>
          <a:stretch/>
        </p:blipFill>
        <p:spPr>
          <a:xfrm>
            <a:off x="5760000" y="1391760"/>
            <a:ext cx="5985000" cy="5118120"/>
          </a:xfrm>
          <a:prstGeom prst="rect">
            <a:avLst/>
          </a:prstGeom>
          <a:ln w="0">
            <a:noFill/>
          </a:ln>
        </p:spPr>
      </p:pic>
      <p:sp>
        <p:nvSpPr>
          <p:cNvPr id="37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1" lang="en-US" sz="4400" spc="-86" strike="noStrike">
                <a:solidFill>
                  <a:srgbClr val="1d1d1a"/>
                </a:solidFill>
                <a:latin typeface="Poppins"/>
              </a:rPr>
              <a:t>Complete Feature-Set</a:t>
            </a:r>
            <a:endParaRPr b="1" lang="en-US" sz="4400" spc="-86" strike="noStrike">
              <a:solidFill>
                <a:srgbClr val="1d1d1a"/>
              </a:solidFill>
              <a:latin typeface="Poppins"/>
            </a:endParaRPr>
          </a:p>
        </p:txBody>
      </p:sp>
      <p:sp>
        <p:nvSpPr>
          <p:cNvPr id="373" name=""/>
          <p:cNvSpPr txBox="1"/>
          <p:nvPr/>
        </p:nvSpPr>
        <p:spPr>
          <a:xfrm>
            <a:off x="394200" y="1562400"/>
            <a:ext cx="4645800" cy="5241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432000" indent="-324000">
              <a:lnSpc>
                <a:spcPct val="90000"/>
              </a:lnSpc>
              <a:spcAft>
                <a:spcPts val="14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2100" spc="-86" strike="noStrike">
                <a:solidFill>
                  <a:srgbClr val="000000"/>
                </a:solidFill>
                <a:latin typeface="Poppins"/>
              </a:rPr>
              <a:t>Testing &amp; Question banks</a:t>
            </a:r>
            <a:endParaRPr b="0" lang="en-CA" sz="2100" spc="-1" strike="noStrike">
              <a:latin typeface="Arial"/>
            </a:endParaRPr>
          </a:p>
          <a:p>
            <a:pPr marL="432000" indent="-324000">
              <a:lnSpc>
                <a:spcPct val="90000"/>
              </a:lnSpc>
              <a:spcAft>
                <a:spcPts val="14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2100" spc="-86" strike="noStrike">
                <a:solidFill>
                  <a:srgbClr val="000000"/>
                </a:solidFill>
                <a:latin typeface="Poppins"/>
              </a:rPr>
              <a:t>Content &amp; Learning Objects</a:t>
            </a:r>
            <a:endParaRPr b="0" lang="en-CA" sz="2100" spc="-1" strike="noStrike">
              <a:latin typeface="Arial"/>
            </a:endParaRPr>
          </a:p>
          <a:p>
            <a:pPr marL="432000" indent="-324000">
              <a:lnSpc>
                <a:spcPct val="90000"/>
              </a:lnSpc>
              <a:spcAft>
                <a:spcPts val="14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2100" spc="-86" strike="noStrike">
                <a:solidFill>
                  <a:srgbClr val="000000"/>
                </a:solidFill>
                <a:latin typeface="Poppins"/>
              </a:rPr>
              <a:t>Portfolios</a:t>
            </a:r>
            <a:endParaRPr b="0" lang="en-CA" sz="2100" spc="-1" strike="noStrike">
              <a:latin typeface="Arial"/>
            </a:endParaRPr>
          </a:p>
          <a:p>
            <a:pPr marL="432000" indent="-324000">
              <a:lnSpc>
                <a:spcPct val="90000"/>
              </a:lnSpc>
              <a:spcAft>
                <a:spcPts val="14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2100" spc="-86" strike="noStrike">
                <a:solidFill>
                  <a:srgbClr val="000000"/>
                </a:solidFill>
                <a:latin typeface="Poppins"/>
              </a:rPr>
              <a:t>Gradebook</a:t>
            </a:r>
            <a:endParaRPr b="0" lang="en-CA" sz="2100" spc="-1" strike="noStrike">
              <a:latin typeface="Arial"/>
            </a:endParaRPr>
          </a:p>
          <a:p>
            <a:pPr marL="432000" indent="-324000">
              <a:lnSpc>
                <a:spcPct val="90000"/>
              </a:lnSpc>
              <a:spcAft>
                <a:spcPts val="14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2100" spc="-86" strike="noStrike">
                <a:solidFill>
                  <a:srgbClr val="000000"/>
                </a:solidFill>
                <a:latin typeface="Poppins"/>
              </a:rPr>
              <a:t>Advanced user permissions</a:t>
            </a:r>
            <a:endParaRPr b="0" lang="en-CA" sz="2100" spc="-1" strike="noStrike">
              <a:latin typeface="Arial"/>
            </a:endParaRPr>
          </a:p>
          <a:p>
            <a:pPr marL="432000" indent="-324000">
              <a:lnSpc>
                <a:spcPct val="90000"/>
              </a:lnSpc>
              <a:spcAft>
                <a:spcPts val="14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2100" spc="-86" strike="noStrike">
                <a:solidFill>
                  <a:srgbClr val="000000"/>
                </a:solidFill>
                <a:latin typeface="Poppins"/>
              </a:rPr>
              <a:t>Reports</a:t>
            </a:r>
            <a:endParaRPr b="0" lang="en-CA" sz="2100" spc="-1" strike="noStrike">
              <a:latin typeface="Arial"/>
            </a:endParaRPr>
          </a:p>
          <a:p>
            <a:pPr marL="432000" indent="-324000">
              <a:lnSpc>
                <a:spcPct val="90000"/>
              </a:lnSpc>
              <a:spcAft>
                <a:spcPts val="14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2100" spc="-86" strike="noStrike">
                <a:solidFill>
                  <a:srgbClr val="000000"/>
                </a:solidFill>
                <a:latin typeface="Poppins"/>
              </a:rPr>
              <a:t>Social - Blog, forum, chat, wiki</a:t>
            </a:r>
            <a:endParaRPr b="0" lang="en-CA" sz="2100" spc="-1" strike="noStrike">
              <a:latin typeface="Arial"/>
            </a:endParaRPr>
          </a:p>
          <a:p>
            <a:pPr marL="432000" indent="-324000">
              <a:lnSpc>
                <a:spcPct val="90000"/>
              </a:lnSpc>
              <a:spcAft>
                <a:spcPts val="14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2100" spc="-86" strike="noStrike">
                <a:solidFill>
                  <a:srgbClr val="000000"/>
                </a:solidFill>
                <a:latin typeface="Poppins"/>
              </a:rPr>
              <a:t>Multimedia</a:t>
            </a:r>
            <a:endParaRPr b="0" lang="en-CA" sz="2100" spc="-1" strike="noStrike">
              <a:latin typeface="Arial"/>
            </a:endParaRPr>
          </a:p>
          <a:p>
            <a:pPr marL="432000" indent="-324000">
              <a:lnSpc>
                <a:spcPct val="90000"/>
              </a:lnSpc>
              <a:spcAft>
                <a:spcPts val="14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2100" spc="-86" strike="noStrike">
                <a:solidFill>
                  <a:srgbClr val="000000"/>
                </a:solidFill>
                <a:latin typeface="Poppins"/>
              </a:rPr>
              <a:t>Calendar</a:t>
            </a:r>
            <a:endParaRPr b="0" lang="en-CA" sz="2100" spc="-1" strike="noStrike">
              <a:latin typeface="Arial"/>
            </a:endParaRPr>
          </a:p>
          <a:p>
            <a:pPr marL="432000" indent="-324000">
              <a:lnSpc>
                <a:spcPct val="90000"/>
              </a:lnSpc>
              <a:spcAft>
                <a:spcPts val="14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2100" spc="-86" strike="noStrike">
                <a:solidFill>
                  <a:srgbClr val="000000"/>
                </a:solidFill>
                <a:latin typeface="Poppins"/>
              </a:rPr>
              <a:t>Certificates</a:t>
            </a:r>
            <a:endParaRPr b="0" lang="en-CA" sz="2100" spc="-1" strike="noStrike">
              <a:latin typeface="Arial"/>
            </a:endParaRPr>
          </a:p>
          <a:p>
            <a:pPr marL="432000" indent="-324000">
              <a:lnSpc>
                <a:spcPct val="90000"/>
              </a:lnSpc>
              <a:spcAft>
                <a:spcPts val="14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2100" spc="-86" strike="noStrike">
                <a:solidFill>
                  <a:srgbClr val="000000"/>
                </a:solidFill>
                <a:latin typeface="Poppins"/>
              </a:rPr>
              <a:t>Video conferencing</a:t>
            </a:r>
            <a:endParaRPr b="0" lang="en-CA" sz="2100" spc="-1" strike="noStrike">
              <a:latin typeface="Arial"/>
            </a:endParaRPr>
          </a:p>
          <a:p>
            <a:pPr marL="432000" indent="-324000">
              <a:lnSpc>
                <a:spcPct val="90000"/>
              </a:lnSpc>
              <a:spcAft>
                <a:spcPts val="14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2100" spc="-86" strike="noStrike">
                <a:solidFill>
                  <a:srgbClr val="000000"/>
                </a:solidFill>
                <a:latin typeface="Poppins"/>
              </a:rPr>
              <a:t>Media</a:t>
            </a:r>
            <a:endParaRPr b="0" lang="en-CA" sz="2100" spc="-1" strike="noStrike">
              <a:latin typeface="Arial"/>
            </a:endParaRPr>
          </a:p>
          <a:p>
            <a:pPr marL="432000" indent="-324000">
              <a:lnSpc>
                <a:spcPct val="90000"/>
              </a:lnSpc>
              <a:spcAft>
                <a:spcPts val="14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2100" spc="-86" strike="noStrike">
                <a:solidFill>
                  <a:srgbClr val="000000"/>
                </a:solidFill>
                <a:latin typeface="Poppins"/>
              </a:rPr>
              <a:t>Integration &amp; Single Sign on</a:t>
            </a:r>
            <a:endParaRPr b="0" lang="en-CA" sz="21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4" name="Google Shape;87;p 2" descr=""/>
          <p:cNvPicPr/>
          <p:nvPr/>
        </p:nvPicPr>
        <p:blipFill>
          <a:blip r:embed="rId1"/>
          <a:stretch/>
        </p:blipFill>
        <p:spPr>
          <a:xfrm>
            <a:off x="1707480" y="1664280"/>
            <a:ext cx="1550520" cy="1550520"/>
          </a:xfrm>
          <a:prstGeom prst="rect">
            <a:avLst/>
          </a:prstGeom>
          <a:ln w="0">
            <a:noFill/>
          </a:ln>
        </p:spPr>
      </p:pic>
      <p:pic>
        <p:nvPicPr>
          <p:cNvPr id="375" name="Google Shape;88;p 2" descr=""/>
          <p:cNvPicPr/>
          <p:nvPr/>
        </p:nvPicPr>
        <p:blipFill>
          <a:blip r:embed="rId2"/>
          <a:stretch/>
        </p:blipFill>
        <p:spPr>
          <a:xfrm>
            <a:off x="882360" y="4734720"/>
            <a:ext cx="2775960" cy="755280"/>
          </a:xfrm>
          <a:prstGeom prst="rect">
            <a:avLst/>
          </a:prstGeom>
          <a:ln w="0">
            <a:noFill/>
          </a:ln>
        </p:spPr>
      </p:pic>
      <p:sp>
        <p:nvSpPr>
          <p:cNvPr id="376" name="Google Shape;89;p 2"/>
          <p:cNvSpPr/>
          <p:nvPr/>
        </p:nvSpPr>
        <p:spPr>
          <a:xfrm>
            <a:off x="107280" y="3373920"/>
            <a:ext cx="3573720" cy="567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300" spc="-1" strike="noStrike">
                <a:solidFill>
                  <a:srgbClr val="000000"/>
                </a:solidFill>
                <a:latin typeface="Poppins"/>
                <a:ea typeface="Open Sans"/>
              </a:rPr>
              <a:t>Universität zu Köln - Germany</a:t>
            </a:r>
            <a:endParaRPr b="0" lang="en-CA" sz="1300" spc="-1" strike="noStrike">
              <a:latin typeface="Poppins"/>
            </a:endParaRPr>
          </a:p>
          <a:p>
            <a:pPr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300" spc="-1" strike="noStrike">
                <a:solidFill>
                  <a:srgbClr val="000000"/>
                </a:solidFill>
                <a:latin typeface="Poppins"/>
                <a:ea typeface="Open Sans SemiBold"/>
              </a:rPr>
              <a:t> </a:t>
            </a:r>
            <a:r>
              <a:rPr b="0" lang="en-US" sz="1300" spc="-1" strike="noStrike">
                <a:solidFill>
                  <a:srgbClr val="000000"/>
                </a:solidFill>
                <a:latin typeface="Poppins"/>
                <a:ea typeface="Open Sans"/>
              </a:rPr>
              <a:t>(2004) </a:t>
            </a:r>
            <a:r>
              <a:rPr b="0" lang="en-US" sz="1300" spc="-1" strike="noStrike">
                <a:solidFill>
                  <a:srgbClr val="000000"/>
                </a:solidFill>
                <a:latin typeface="Poppins"/>
                <a:ea typeface="Open Sans SemiBold"/>
              </a:rPr>
              <a:t>105,000 users</a:t>
            </a:r>
            <a:endParaRPr b="0" lang="en-CA" sz="1300" spc="-1" strike="noStrike">
              <a:latin typeface="Poppins"/>
            </a:endParaRPr>
          </a:p>
        </p:txBody>
      </p:sp>
      <p:pic>
        <p:nvPicPr>
          <p:cNvPr id="377" name="Google Shape;90;p 2" descr=""/>
          <p:cNvPicPr/>
          <p:nvPr/>
        </p:nvPicPr>
        <p:blipFill>
          <a:blip r:embed="rId3"/>
          <a:srcRect l="18358" t="24894" r="20053" b="27247"/>
          <a:stretch/>
        </p:blipFill>
        <p:spPr>
          <a:xfrm>
            <a:off x="5080320" y="1640520"/>
            <a:ext cx="2139840" cy="1667520"/>
          </a:xfrm>
          <a:prstGeom prst="rect">
            <a:avLst/>
          </a:prstGeom>
          <a:ln w="0">
            <a:noFill/>
          </a:ln>
        </p:spPr>
      </p:pic>
      <p:sp>
        <p:nvSpPr>
          <p:cNvPr id="378" name="Google Shape;91;p 2"/>
          <p:cNvSpPr/>
          <p:nvPr/>
        </p:nvSpPr>
        <p:spPr>
          <a:xfrm>
            <a:off x="4163040" y="3373920"/>
            <a:ext cx="3251160" cy="567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rgbClr val="000000"/>
                </a:solidFill>
                <a:latin typeface="Poppins"/>
                <a:ea typeface="Open Sans"/>
              </a:rPr>
              <a:t>Universität Bern - Swiss</a:t>
            </a:r>
            <a:endParaRPr b="0" lang="en-CA" sz="1400" spc="-1" strike="noStrike">
              <a:latin typeface="Poppins"/>
            </a:endParaRPr>
          </a:p>
          <a:p>
            <a:pPr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rgbClr val="000000"/>
                </a:solidFill>
                <a:latin typeface="Poppins"/>
                <a:ea typeface="Open Sans"/>
              </a:rPr>
              <a:t> </a:t>
            </a:r>
            <a:r>
              <a:rPr b="0" lang="en-US" sz="1400" spc="-1" strike="noStrike">
                <a:solidFill>
                  <a:srgbClr val="000000"/>
                </a:solidFill>
                <a:latin typeface="Poppins"/>
                <a:ea typeface="Open Sans"/>
              </a:rPr>
              <a:t>(2006) </a:t>
            </a:r>
            <a:r>
              <a:rPr b="0" lang="en-US" sz="1400" spc="-1" strike="noStrike">
                <a:solidFill>
                  <a:srgbClr val="000000"/>
                </a:solidFill>
                <a:latin typeface="Poppins"/>
                <a:ea typeface="Open Sans SemiBold"/>
              </a:rPr>
              <a:t>70,000 users</a:t>
            </a:r>
            <a:endParaRPr b="0" lang="en-CA" sz="1400" spc="-1" strike="noStrike">
              <a:latin typeface="Poppins"/>
            </a:endParaRPr>
          </a:p>
        </p:txBody>
      </p:sp>
      <p:pic>
        <p:nvPicPr>
          <p:cNvPr id="379" name="Google Shape;92;p 2" descr=""/>
          <p:cNvPicPr/>
          <p:nvPr/>
        </p:nvPicPr>
        <p:blipFill>
          <a:blip r:embed="rId4"/>
          <a:stretch/>
        </p:blipFill>
        <p:spPr>
          <a:xfrm>
            <a:off x="8863560" y="2075400"/>
            <a:ext cx="2315880" cy="489600"/>
          </a:xfrm>
          <a:prstGeom prst="rect">
            <a:avLst/>
          </a:prstGeom>
          <a:ln w="0">
            <a:noFill/>
          </a:ln>
        </p:spPr>
      </p:pic>
      <p:sp>
        <p:nvSpPr>
          <p:cNvPr id="380" name="Google Shape;93;p 2"/>
          <p:cNvSpPr/>
          <p:nvPr/>
        </p:nvSpPr>
        <p:spPr>
          <a:xfrm>
            <a:off x="7726680" y="3373920"/>
            <a:ext cx="3810960" cy="567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300" spc="-1" strike="noStrike">
                <a:solidFill>
                  <a:srgbClr val="000000"/>
                </a:solidFill>
                <a:latin typeface="Poppins"/>
                <a:ea typeface="Open Sans"/>
              </a:rPr>
              <a:t>Copernicus Languages - Italy / EU (2004) </a:t>
            </a:r>
            <a:r>
              <a:rPr b="0" lang="en-US" sz="1300" spc="-1" strike="noStrike">
                <a:solidFill>
                  <a:srgbClr val="000000"/>
                </a:solidFill>
                <a:latin typeface="Poppins"/>
                <a:ea typeface="Open Sans SemiBold"/>
              </a:rPr>
              <a:t>50,000 users</a:t>
            </a:r>
            <a:endParaRPr b="0" lang="en-CA" sz="1300" spc="-1" strike="noStrike">
              <a:latin typeface="Poppins"/>
            </a:endParaRPr>
          </a:p>
        </p:txBody>
      </p:sp>
      <p:sp>
        <p:nvSpPr>
          <p:cNvPr id="381" name="Google Shape;94;p 2"/>
          <p:cNvSpPr/>
          <p:nvPr/>
        </p:nvSpPr>
        <p:spPr>
          <a:xfrm>
            <a:off x="249120" y="5661720"/>
            <a:ext cx="3466080" cy="567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rgbClr val="000000"/>
                </a:solidFill>
                <a:latin typeface="Poppins"/>
                <a:ea typeface="Open Sans"/>
              </a:rPr>
              <a:t>Toulouse III - France</a:t>
            </a:r>
            <a:endParaRPr b="0" lang="en-CA" sz="1400" spc="-1" strike="noStrike">
              <a:latin typeface="Poppins"/>
            </a:endParaRPr>
          </a:p>
          <a:p>
            <a:pPr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rgbClr val="000000"/>
                </a:solidFill>
                <a:latin typeface="Poppins"/>
                <a:ea typeface="Open Sans SemiBold"/>
              </a:rPr>
              <a:t> </a:t>
            </a:r>
            <a:r>
              <a:rPr b="0" lang="en-US" sz="1400" spc="-1" strike="noStrike">
                <a:solidFill>
                  <a:srgbClr val="000000"/>
                </a:solidFill>
                <a:latin typeface="Poppins"/>
                <a:ea typeface="Open Sans"/>
              </a:rPr>
              <a:t>(2012) </a:t>
            </a:r>
            <a:r>
              <a:rPr b="0" lang="en-US" sz="1400" spc="-1" strike="noStrike">
                <a:solidFill>
                  <a:srgbClr val="000000"/>
                </a:solidFill>
                <a:latin typeface="Poppins"/>
                <a:ea typeface="Open Sans SemiBold"/>
              </a:rPr>
              <a:t>35,000 users</a:t>
            </a:r>
            <a:endParaRPr b="0" lang="en-CA" sz="1400" spc="-1" strike="noStrike">
              <a:latin typeface="Poppins"/>
            </a:endParaRPr>
          </a:p>
        </p:txBody>
      </p:sp>
      <p:pic>
        <p:nvPicPr>
          <p:cNvPr id="382" name="Google Shape;95;p 2" descr=""/>
          <p:cNvPicPr/>
          <p:nvPr/>
        </p:nvPicPr>
        <p:blipFill>
          <a:blip r:embed="rId5"/>
          <a:srcRect l="0" t="22045" r="0" b="34537"/>
          <a:stretch/>
        </p:blipFill>
        <p:spPr>
          <a:xfrm>
            <a:off x="5075280" y="4522680"/>
            <a:ext cx="2284920" cy="990000"/>
          </a:xfrm>
          <a:prstGeom prst="rect">
            <a:avLst/>
          </a:prstGeom>
          <a:ln w="0">
            <a:noFill/>
          </a:ln>
        </p:spPr>
      </p:pic>
      <p:sp>
        <p:nvSpPr>
          <p:cNvPr id="383" name="Google Shape;96;p 2"/>
          <p:cNvSpPr/>
          <p:nvPr/>
        </p:nvSpPr>
        <p:spPr>
          <a:xfrm>
            <a:off x="4129920" y="5661720"/>
            <a:ext cx="3466080" cy="567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rgbClr val="000000"/>
                </a:solidFill>
                <a:latin typeface="Poppins"/>
                <a:ea typeface="Open Sans"/>
              </a:rPr>
              <a:t>University of Jaén - Spain</a:t>
            </a:r>
            <a:endParaRPr b="0" lang="en-CA" sz="1400" spc="-1" strike="noStrike">
              <a:latin typeface="Poppins"/>
            </a:endParaRPr>
          </a:p>
          <a:p>
            <a:pPr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rgbClr val="000000"/>
                </a:solidFill>
                <a:latin typeface="Poppins"/>
                <a:ea typeface="Open Sans"/>
              </a:rPr>
              <a:t> </a:t>
            </a:r>
            <a:r>
              <a:rPr b="0" lang="en-US" sz="1400" spc="-1" strike="noStrike">
                <a:solidFill>
                  <a:srgbClr val="000000"/>
                </a:solidFill>
                <a:latin typeface="Poppins"/>
                <a:ea typeface="Open Sans"/>
              </a:rPr>
              <a:t>(2003) </a:t>
            </a:r>
            <a:r>
              <a:rPr b="0" lang="en-US" sz="1400" spc="-1" strike="noStrike">
                <a:solidFill>
                  <a:srgbClr val="000000"/>
                </a:solidFill>
                <a:latin typeface="Poppins"/>
                <a:ea typeface="Open Sans SemiBold"/>
              </a:rPr>
              <a:t>25,000 users</a:t>
            </a:r>
            <a:endParaRPr b="0" lang="en-CA" sz="1400" spc="-1" strike="noStrike">
              <a:latin typeface="Poppins"/>
            </a:endParaRPr>
          </a:p>
        </p:txBody>
      </p:sp>
      <p:pic>
        <p:nvPicPr>
          <p:cNvPr id="384" name="Google Shape;97;p 2" descr=""/>
          <p:cNvPicPr/>
          <p:nvPr/>
        </p:nvPicPr>
        <p:blipFill>
          <a:blip r:embed="rId6"/>
          <a:stretch/>
        </p:blipFill>
        <p:spPr>
          <a:xfrm>
            <a:off x="9387360" y="4383360"/>
            <a:ext cx="1268280" cy="1268280"/>
          </a:xfrm>
          <a:prstGeom prst="rect">
            <a:avLst/>
          </a:prstGeom>
          <a:ln w="0">
            <a:noFill/>
          </a:ln>
        </p:spPr>
      </p:pic>
      <p:sp>
        <p:nvSpPr>
          <p:cNvPr id="385" name="Google Shape;98;p 2"/>
          <p:cNvSpPr/>
          <p:nvPr/>
        </p:nvSpPr>
        <p:spPr>
          <a:xfrm>
            <a:off x="7597080" y="5661720"/>
            <a:ext cx="3957120" cy="567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300" spc="-1" strike="noStrike">
                <a:solidFill>
                  <a:srgbClr val="000000"/>
                </a:solidFill>
                <a:latin typeface="Poppins"/>
                <a:ea typeface="Arial"/>
              </a:rPr>
              <a:t>Altai State Technical Univ - Russia</a:t>
            </a:r>
            <a:endParaRPr b="0" lang="en-CA" sz="1300" spc="-1" strike="noStrike">
              <a:latin typeface="Poppins"/>
            </a:endParaRPr>
          </a:p>
          <a:p>
            <a:pPr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300" spc="-1" strike="noStrike">
                <a:solidFill>
                  <a:srgbClr val="000000"/>
                </a:solidFill>
                <a:latin typeface="Poppins"/>
                <a:ea typeface="Open Sans"/>
              </a:rPr>
              <a:t> </a:t>
            </a:r>
            <a:r>
              <a:rPr b="0" lang="en-US" sz="1300" spc="-1" strike="noStrike">
                <a:solidFill>
                  <a:srgbClr val="000000"/>
                </a:solidFill>
                <a:latin typeface="Poppins"/>
                <a:ea typeface="Open Sans"/>
              </a:rPr>
              <a:t>(2012) </a:t>
            </a:r>
            <a:r>
              <a:rPr b="0" lang="en-US" sz="1300" spc="-1" strike="noStrike">
                <a:solidFill>
                  <a:srgbClr val="000000"/>
                </a:solidFill>
                <a:latin typeface="Poppins"/>
                <a:ea typeface="Open Sans SemiBold"/>
              </a:rPr>
              <a:t>20,000 users</a:t>
            </a:r>
            <a:endParaRPr b="0" lang="en-CA" sz="1300" spc="-1" strike="noStrike">
              <a:latin typeface="Poppins"/>
            </a:endParaRPr>
          </a:p>
        </p:txBody>
      </p:sp>
      <p:sp>
        <p:nvSpPr>
          <p:cNvPr id="386" name="PlaceHolder 1"/>
          <p:cNvSpPr>
            <a:spLocks noGrp="1"/>
          </p:cNvSpPr>
          <p:nvPr>
            <p:ph type="title"/>
          </p:nvPr>
        </p:nvSpPr>
        <p:spPr>
          <a:xfrm>
            <a:off x="609480" y="309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1" lang="en-US" sz="4400" spc="-1" strike="noStrike">
                <a:solidFill>
                  <a:srgbClr val="1d1d1a"/>
                </a:solidFill>
                <a:latin typeface="Poppins"/>
              </a:rPr>
              <a:t>In Great Company!</a:t>
            </a:r>
            <a:endParaRPr b="1" lang="en-US" sz="4400" spc="-1" strike="noStrike">
              <a:solidFill>
                <a:srgbClr val="1d1d1a"/>
              </a:solidFill>
              <a:latin typeface="Poppin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7" name="Google Shape;131;p 2" descr=""/>
          <p:cNvPicPr/>
          <p:nvPr/>
        </p:nvPicPr>
        <p:blipFill>
          <a:blip r:embed="rId1"/>
          <a:stretch/>
        </p:blipFill>
        <p:spPr>
          <a:xfrm>
            <a:off x="1897200" y="1494000"/>
            <a:ext cx="8612280" cy="4986360"/>
          </a:xfrm>
          <a:prstGeom prst="rect">
            <a:avLst/>
          </a:prstGeom>
          <a:ln w="0">
            <a:noFill/>
          </a:ln>
        </p:spPr>
      </p:pic>
      <p:sp>
        <p:nvSpPr>
          <p:cNvPr id="38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1" lang="en-US" sz="4400" spc="-1" strike="noStrike">
                <a:solidFill>
                  <a:srgbClr val="1d1d1a"/>
                </a:solidFill>
                <a:latin typeface="Poppins"/>
              </a:rPr>
              <a:t>Intuitive User Interface</a:t>
            </a:r>
            <a:endParaRPr b="1" lang="en-US" sz="4400" spc="-1" strike="noStrike">
              <a:solidFill>
                <a:srgbClr val="1d1d1a"/>
              </a:solidFill>
              <a:latin typeface="Poppin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" name="Google Shape;138;p 2" descr=""/>
          <p:cNvPicPr/>
          <p:nvPr/>
        </p:nvPicPr>
        <p:blipFill>
          <a:blip r:embed="rId1"/>
          <a:srcRect l="25365" t="0" r="7920" b="0"/>
          <a:stretch/>
        </p:blipFill>
        <p:spPr>
          <a:xfrm>
            <a:off x="6879240" y="1528560"/>
            <a:ext cx="4428000" cy="4607640"/>
          </a:xfrm>
          <a:prstGeom prst="rect">
            <a:avLst/>
          </a:prstGeom>
          <a:ln w="0">
            <a:noFill/>
          </a:ln>
        </p:spPr>
      </p:pic>
      <p:sp>
        <p:nvSpPr>
          <p:cNvPr id="39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1" lang="en-US" sz="4400" spc="-1" strike="noStrike">
                <a:solidFill>
                  <a:srgbClr val="1d1d1a"/>
                </a:solidFill>
                <a:latin typeface="Poppins"/>
              </a:rPr>
              <a:t>Best-in-Class Testing Engine</a:t>
            </a:r>
            <a:endParaRPr b="1" lang="en-US" sz="4400" spc="-1" strike="noStrike">
              <a:solidFill>
                <a:srgbClr val="1d1d1a"/>
              </a:solidFill>
              <a:latin typeface="Poppins"/>
            </a:endParaRPr>
          </a:p>
        </p:txBody>
      </p:sp>
      <p:sp>
        <p:nvSpPr>
          <p:cNvPr id="391" name=""/>
          <p:cNvSpPr txBox="1"/>
          <p:nvPr/>
        </p:nvSpPr>
        <p:spPr>
          <a:xfrm>
            <a:off x="577440" y="1872000"/>
            <a:ext cx="5686560" cy="3888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432000" indent="-324000">
              <a:spcAft>
                <a:spcPts val="425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2400" spc="-86" strike="noStrike">
                <a:solidFill>
                  <a:srgbClr val="000000"/>
                </a:solidFill>
                <a:latin typeface="Poppins"/>
              </a:rPr>
              <a:t>Common question types</a:t>
            </a:r>
            <a:endParaRPr b="0" lang="en-CA" sz="2400" spc="-1" strike="noStrike">
              <a:latin typeface="Arial"/>
            </a:endParaRPr>
          </a:p>
          <a:p>
            <a:pPr marL="432000" indent="-324000">
              <a:spcAft>
                <a:spcPts val="425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2400" spc="-86" strike="noStrike">
                <a:solidFill>
                  <a:srgbClr val="000000"/>
                </a:solidFill>
                <a:latin typeface="Poppins"/>
              </a:rPr>
              <a:t>Automated test generation</a:t>
            </a:r>
            <a:endParaRPr b="0" lang="en-CA" sz="2400" spc="-1" strike="noStrike">
              <a:latin typeface="Arial"/>
            </a:endParaRPr>
          </a:p>
          <a:p>
            <a:pPr marL="432000" indent="-324000">
              <a:spcAft>
                <a:spcPts val="425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2400" spc="-86" strike="noStrike">
                <a:solidFill>
                  <a:srgbClr val="000000"/>
                </a:solidFill>
                <a:latin typeface="Poppins"/>
              </a:rPr>
              <a:t>Random order to avoid cheating</a:t>
            </a:r>
            <a:endParaRPr b="0" lang="en-CA" sz="2400" spc="-1" strike="noStrike">
              <a:latin typeface="Arial"/>
            </a:endParaRPr>
          </a:p>
          <a:p>
            <a:pPr marL="432000" indent="-324000">
              <a:spcAft>
                <a:spcPts val="425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2400" spc="-86" strike="noStrike">
                <a:solidFill>
                  <a:srgbClr val="000000"/>
                </a:solidFill>
                <a:latin typeface="Poppins"/>
              </a:rPr>
              <a:t>Kiosk mode to lock students </a:t>
            </a:r>
            <a:endParaRPr b="0" lang="en-CA" sz="2400" spc="-1" strike="noStrike">
              <a:latin typeface="Arial"/>
            </a:endParaRPr>
          </a:p>
          <a:p>
            <a:pPr marL="432000" indent="-324000">
              <a:spcAft>
                <a:spcPts val="425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2400" spc="-86" strike="noStrike">
                <a:solidFill>
                  <a:srgbClr val="000000"/>
                </a:solidFill>
                <a:latin typeface="Poppins"/>
              </a:rPr>
              <a:t>Advanced reports</a:t>
            </a:r>
            <a:endParaRPr b="0" lang="en-CA" sz="2400" spc="-1" strike="noStrike">
              <a:latin typeface="Arial"/>
            </a:endParaRPr>
          </a:p>
          <a:p>
            <a:pPr marL="432000" indent="-324000">
              <a:spcAft>
                <a:spcPts val="425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2400" spc="-86" strike="noStrike">
                <a:solidFill>
                  <a:srgbClr val="000000"/>
                </a:solidFill>
                <a:latin typeface="Poppins"/>
              </a:rPr>
              <a:t>Automated remediation</a:t>
            </a:r>
            <a:endParaRPr b="0" lang="en-CA" sz="2400" spc="-1" strike="noStrike">
              <a:latin typeface="Arial"/>
            </a:endParaRPr>
          </a:p>
          <a:p>
            <a:pPr marL="432000" indent="-324000">
              <a:spcAft>
                <a:spcPts val="425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2400" spc="-86" strike="noStrike">
                <a:solidFill>
                  <a:srgbClr val="000000"/>
                </a:solidFill>
                <a:latin typeface="Poppins"/>
              </a:rPr>
              <a:t>Timed tests</a:t>
            </a:r>
            <a:endParaRPr b="0" lang="en-CA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2" name="Google Shape;146;p 2" descr=""/>
          <p:cNvPicPr/>
          <p:nvPr/>
        </p:nvPicPr>
        <p:blipFill>
          <a:blip r:embed="rId1"/>
          <a:srcRect l="0" t="978" r="0" b="5864"/>
          <a:stretch/>
        </p:blipFill>
        <p:spPr>
          <a:xfrm>
            <a:off x="1434960" y="1454400"/>
            <a:ext cx="9270720" cy="3475440"/>
          </a:xfrm>
          <a:prstGeom prst="rect">
            <a:avLst/>
          </a:prstGeom>
          <a:ln w="0">
            <a:noFill/>
          </a:ln>
        </p:spPr>
      </p:pic>
      <p:sp>
        <p:nvSpPr>
          <p:cNvPr id="39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1" lang="en-US" sz="4400" spc="-1" strike="noStrike">
                <a:solidFill>
                  <a:srgbClr val="1d1d1a"/>
                </a:solidFill>
                <a:latin typeface="Poppins"/>
              </a:rPr>
              <a:t>Question Banks</a:t>
            </a:r>
            <a:endParaRPr b="1" lang="en-US" sz="4400" spc="-1" strike="noStrike">
              <a:solidFill>
                <a:srgbClr val="1d1d1a"/>
              </a:solidFill>
              <a:latin typeface="Poppins"/>
            </a:endParaRPr>
          </a:p>
        </p:txBody>
      </p:sp>
      <p:sp>
        <p:nvSpPr>
          <p:cNvPr id="394" name=""/>
          <p:cNvSpPr txBox="1"/>
          <p:nvPr/>
        </p:nvSpPr>
        <p:spPr>
          <a:xfrm>
            <a:off x="613440" y="5040000"/>
            <a:ext cx="5686560" cy="1728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432000" indent="-324000">
              <a:lnSpc>
                <a:spcPct val="90000"/>
              </a:lnSpc>
              <a:spcAft>
                <a:spcPts val="14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2400" spc="-86" strike="noStrike">
                <a:solidFill>
                  <a:srgbClr val="000000"/>
                </a:solidFill>
                <a:latin typeface="Poppins"/>
              </a:rPr>
              <a:t>Easy creation of questions</a:t>
            </a:r>
            <a:endParaRPr b="0" lang="en-CA" sz="2400" spc="-1" strike="noStrike">
              <a:latin typeface="Arial"/>
            </a:endParaRPr>
          </a:p>
          <a:p>
            <a:pPr marL="432000" indent="-324000">
              <a:lnSpc>
                <a:spcPct val="90000"/>
              </a:lnSpc>
              <a:spcAft>
                <a:spcPts val="14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2400" spc="-86" strike="noStrike">
                <a:solidFill>
                  <a:srgbClr val="000000"/>
                </a:solidFill>
                <a:latin typeface="Poppins"/>
              </a:rPr>
              <a:t>Advanced taxonomies </a:t>
            </a:r>
            <a:endParaRPr b="0" lang="en-CA" sz="2400" spc="-1" strike="noStrike">
              <a:latin typeface="Arial"/>
            </a:endParaRPr>
          </a:p>
          <a:p>
            <a:pPr marL="432000" indent="-324000">
              <a:lnSpc>
                <a:spcPct val="90000"/>
              </a:lnSpc>
              <a:spcAft>
                <a:spcPts val="14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2400" spc="-86" strike="noStrike">
                <a:solidFill>
                  <a:srgbClr val="000000"/>
                </a:solidFill>
                <a:latin typeface="Poppins"/>
              </a:rPr>
              <a:t>Intelligent auto-correction</a:t>
            </a:r>
            <a:endParaRPr b="0" lang="en-CA" sz="2400" spc="-1" strike="noStrike">
              <a:latin typeface="Arial"/>
            </a:endParaRPr>
          </a:p>
        </p:txBody>
      </p:sp>
      <p:sp>
        <p:nvSpPr>
          <p:cNvPr id="395" name=""/>
          <p:cNvSpPr txBox="1"/>
          <p:nvPr/>
        </p:nvSpPr>
        <p:spPr>
          <a:xfrm>
            <a:off x="5833440" y="5040000"/>
            <a:ext cx="5686560" cy="1728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432000" indent="-324000">
              <a:lnSpc>
                <a:spcPct val="90000"/>
              </a:lnSpc>
              <a:spcAft>
                <a:spcPts val="14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2400" spc="-86" strike="noStrike">
                <a:solidFill>
                  <a:srgbClr val="000000"/>
                </a:solidFill>
                <a:latin typeface="Poppins"/>
              </a:rPr>
              <a:t>Import / export</a:t>
            </a:r>
            <a:endParaRPr b="0" lang="en-CA" sz="2400" spc="-1" strike="noStrike">
              <a:latin typeface="Arial"/>
            </a:endParaRPr>
          </a:p>
          <a:p>
            <a:pPr marL="432000" indent="-324000">
              <a:lnSpc>
                <a:spcPct val="90000"/>
              </a:lnSpc>
              <a:spcAft>
                <a:spcPts val="14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2400" spc="-86" strike="noStrike">
                <a:solidFill>
                  <a:srgbClr val="000000"/>
                </a:solidFill>
                <a:latin typeface="Poppins"/>
              </a:rPr>
              <a:t>Sharing of question banks</a:t>
            </a:r>
            <a:endParaRPr b="0" lang="en-CA" sz="2400" spc="-1" strike="noStrike">
              <a:latin typeface="Arial"/>
            </a:endParaRPr>
          </a:p>
          <a:p>
            <a:pPr marL="432000" indent="-324000">
              <a:lnSpc>
                <a:spcPct val="90000"/>
              </a:lnSpc>
              <a:spcAft>
                <a:spcPts val="14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2400" spc="-86" strike="noStrike">
                <a:solidFill>
                  <a:srgbClr val="000000"/>
                </a:solidFill>
                <a:latin typeface="Poppins"/>
              </a:rPr>
              <a:t>Statistics per question / taxonomy</a:t>
            </a:r>
            <a:endParaRPr b="0" lang="en-CA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6" name="Google Shape;156;p 2" descr=""/>
          <p:cNvPicPr/>
          <p:nvPr/>
        </p:nvPicPr>
        <p:blipFill>
          <a:blip r:embed="rId1"/>
          <a:stretch/>
        </p:blipFill>
        <p:spPr>
          <a:xfrm>
            <a:off x="576720" y="1548360"/>
            <a:ext cx="6724440" cy="4266360"/>
          </a:xfrm>
          <a:prstGeom prst="rect">
            <a:avLst/>
          </a:prstGeom>
          <a:ln w="0">
            <a:noFill/>
          </a:ln>
        </p:spPr>
      </p:pic>
      <p:pic>
        <p:nvPicPr>
          <p:cNvPr id="397" name="Google Shape;157;p 2" descr=""/>
          <p:cNvPicPr/>
          <p:nvPr/>
        </p:nvPicPr>
        <p:blipFill>
          <a:blip r:embed="rId2"/>
          <a:stretch/>
        </p:blipFill>
        <p:spPr>
          <a:xfrm>
            <a:off x="4783320" y="2450520"/>
            <a:ext cx="6792120" cy="4087800"/>
          </a:xfrm>
          <a:prstGeom prst="rect">
            <a:avLst/>
          </a:prstGeom>
          <a:ln w="0">
            <a:noFill/>
          </a:ln>
        </p:spPr>
      </p:pic>
      <p:sp>
        <p:nvSpPr>
          <p:cNvPr id="398" name="Google Shape;158;p 2"/>
          <p:cNvSpPr/>
          <p:nvPr/>
        </p:nvSpPr>
        <p:spPr>
          <a:xfrm>
            <a:off x="1126800" y="3340080"/>
            <a:ext cx="1454400" cy="180360"/>
          </a:xfrm>
          <a:prstGeom prst="roundRect">
            <a:avLst>
              <a:gd name="adj" fmla="val 16667"/>
            </a:avLst>
          </a:prstGeom>
          <a:solidFill>
            <a:srgbClr val="ffcdb7">
              <a:alpha val="14000"/>
            </a:srgbClr>
          </a:solidFill>
          <a:ln w="12600">
            <a:solidFill>
              <a:srgbClr val="c43e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399" name="Google Shape;159;p 2"/>
          <p:cNvSpPr/>
          <p:nvPr/>
        </p:nvSpPr>
        <p:spPr>
          <a:xfrm>
            <a:off x="2696760" y="3429000"/>
            <a:ext cx="2010960" cy="320760"/>
          </a:xfrm>
          <a:prstGeom prst="curvedConnector3">
            <a:avLst>
              <a:gd name="adj1" fmla="val 50002"/>
            </a:avLst>
          </a:prstGeom>
          <a:noFill/>
          <a:ln cap="rnd" w="28440">
            <a:solidFill>
              <a:srgbClr val="c43e00"/>
            </a:solidFill>
            <a:round/>
            <a:tailEnd len="med" type="stealth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40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1" lang="en-US" sz="4400" spc="-1" strike="noStrike">
                <a:solidFill>
                  <a:srgbClr val="1d1d1a"/>
                </a:solidFill>
                <a:latin typeface="Poppins"/>
              </a:rPr>
              <a:t>Ebook / Content Creation</a:t>
            </a:r>
            <a:endParaRPr b="1" lang="en-US" sz="4400" spc="-1" strike="noStrike">
              <a:solidFill>
                <a:srgbClr val="1d1d1a"/>
              </a:solidFill>
              <a:latin typeface="Poppin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CustomShape 1"/>
          <p:cNvSpPr/>
          <p:nvPr/>
        </p:nvSpPr>
        <p:spPr>
          <a:xfrm>
            <a:off x="336600" y="2470680"/>
            <a:ext cx="11520000" cy="2829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s" sz="4000" spc="-1" strike="noStrike">
                <a:solidFill>
                  <a:srgbClr val="ffffff"/>
                </a:solidFill>
                <a:latin typeface="Poppins"/>
                <a:ea typeface="Roboto Medium"/>
              </a:rPr>
              <a:t>Mission -</a:t>
            </a:r>
            <a:r>
              <a:rPr b="0" lang="es" sz="4000" spc="-1" strike="noStrike">
                <a:solidFill>
                  <a:srgbClr val="ffffff"/>
                </a:solidFill>
                <a:latin typeface="Poppins"/>
                <a:ea typeface="Roboto Medium"/>
              </a:rPr>
              <a:t> A simple, complete &amp; secure platform to empower productive institutions</a:t>
            </a:r>
            <a:endParaRPr b="0" lang="en-CA" sz="4000" spc="-1" strike="noStrike">
              <a:latin typeface="Poppin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1" name="Google Shape;167;p 2" descr=""/>
          <p:cNvPicPr/>
          <p:nvPr/>
        </p:nvPicPr>
        <p:blipFill>
          <a:blip r:embed="rId1"/>
          <a:stretch/>
        </p:blipFill>
        <p:spPr>
          <a:xfrm>
            <a:off x="819720" y="1765800"/>
            <a:ext cx="6474600" cy="3346920"/>
          </a:xfrm>
          <a:prstGeom prst="rect">
            <a:avLst/>
          </a:prstGeom>
          <a:ln w="0">
            <a:noFill/>
          </a:ln>
        </p:spPr>
      </p:pic>
      <p:pic>
        <p:nvPicPr>
          <p:cNvPr id="402" name="Google Shape;168;p 2" descr=""/>
          <p:cNvPicPr/>
          <p:nvPr/>
        </p:nvPicPr>
        <p:blipFill>
          <a:blip r:embed="rId2"/>
          <a:stretch/>
        </p:blipFill>
        <p:spPr>
          <a:xfrm>
            <a:off x="6605280" y="2696760"/>
            <a:ext cx="4983840" cy="3587400"/>
          </a:xfrm>
          <a:prstGeom prst="rect">
            <a:avLst/>
          </a:prstGeom>
          <a:ln w="0">
            <a:noFill/>
          </a:ln>
        </p:spPr>
      </p:pic>
      <p:sp>
        <p:nvSpPr>
          <p:cNvPr id="40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1" lang="en-US" sz="4400" spc="-1" strike="noStrike">
                <a:solidFill>
                  <a:srgbClr val="1d1d1a"/>
                </a:solidFill>
                <a:latin typeface="Poppins"/>
              </a:rPr>
              <a:t>Certificates &amp; Badges</a:t>
            </a:r>
            <a:endParaRPr b="1" lang="en-US" sz="4400" spc="-1" strike="noStrike">
              <a:solidFill>
                <a:srgbClr val="1d1d1a"/>
              </a:solidFill>
              <a:latin typeface="Poppins"/>
            </a:endParaRPr>
          </a:p>
        </p:txBody>
      </p:sp>
      <p:sp>
        <p:nvSpPr>
          <p:cNvPr id="404" name=""/>
          <p:cNvSpPr txBox="1"/>
          <p:nvPr/>
        </p:nvSpPr>
        <p:spPr>
          <a:xfrm>
            <a:off x="325440" y="5004000"/>
            <a:ext cx="6586560" cy="1728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432000" indent="-324000">
              <a:lnSpc>
                <a:spcPct val="90000"/>
              </a:lnSpc>
              <a:spcAft>
                <a:spcPts val="14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2400" spc="-86" strike="noStrike">
                <a:solidFill>
                  <a:srgbClr val="000000"/>
                </a:solidFill>
                <a:latin typeface="Poppins"/>
              </a:rPr>
              <a:t>Automated certificate generation</a:t>
            </a:r>
            <a:endParaRPr b="0" lang="en-CA" sz="2400" spc="-1" strike="noStrike">
              <a:latin typeface="Arial"/>
            </a:endParaRPr>
          </a:p>
          <a:p>
            <a:pPr marL="432000" indent="-324000">
              <a:lnSpc>
                <a:spcPct val="90000"/>
              </a:lnSpc>
              <a:spcAft>
                <a:spcPts val="14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2400" spc="-86" strike="noStrike">
                <a:solidFill>
                  <a:srgbClr val="000000"/>
                </a:solidFill>
                <a:latin typeface="Poppins"/>
              </a:rPr>
              <a:t>Link to student progress / completion</a:t>
            </a:r>
            <a:endParaRPr b="0" lang="en-CA" sz="2400" spc="-1" strike="noStrike">
              <a:latin typeface="Arial"/>
            </a:endParaRPr>
          </a:p>
          <a:p>
            <a:pPr marL="432000" indent="-324000">
              <a:lnSpc>
                <a:spcPct val="90000"/>
              </a:lnSpc>
              <a:spcAft>
                <a:spcPts val="14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2400" spc="-86" strike="noStrike">
                <a:solidFill>
                  <a:srgbClr val="000000"/>
                </a:solidFill>
                <a:latin typeface="Poppins"/>
              </a:rPr>
              <a:t>Customization</a:t>
            </a:r>
            <a:endParaRPr b="0" lang="en-CA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5" name="Google Shape;175;p 2" descr=""/>
          <p:cNvPicPr/>
          <p:nvPr/>
        </p:nvPicPr>
        <p:blipFill>
          <a:blip r:embed="rId1"/>
          <a:stretch/>
        </p:blipFill>
        <p:spPr>
          <a:xfrm>
            <a:off x="5133240" y="1512000"/>
            <a:ext cx="7059960" cy="4644360"/>
          </a:xfrm>
          <a:prstGeom prst="rect">
            <a:avLst/>
          </a:prstGeom>
          <a:ln w="0">
            <a:noFill/>
          </a:ln>
        </p:spPr>
      </p:pic>
      <p:sp>
        <p:nvSpPr>
          <p:cNvPr id="40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1" lang="en-US" sz="4400" spc="-1" strike="noStrike">
                <a:solidFill>
                  <a:srgbClr val="1d1d1a"/>
                </a:solidFill>
                <a:latin typeface="Poppins"/>
              </a:rPr>
              <a:t>Distance Learning</a:t>
            </a:r>
            <a:endParaRPr b="1" lang="en-US" sz="4400" spc="-1" strike="noStrike">
              <a:solidFill>
                <a:srgbClr val="1d1d1a"/>
              </a:solidFill>
              <a:latin typeface="Poppins"/>
            </a:endParaRPr>
          </a:p>
        </p:txBody>
      </p:sp>
      <p:sp>
        <p:nvSpPr>
          <p:cNvPr id="407" name=""/>
          <p:cNvSpPr txBox="1"/>
          <p:nvPr/>
        </p:nvSpPr>
        <p:spPr>
          <a:xfrm>
            <a:off x="360000" y="1656000"/>
            <a:ext cx="4773240" cy="50079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432000" indent="-324000">
              <a:spcAft>
                <a:spcPts val="14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2400" spc="-86" strike="noStrike">
                <a:solidFill>
                  <a:srgbClr val="000000"/>
                </a:solidFill>
                <a:latin typeface="Poppins"/>
              </a:rPr>
              <a:t>Real-time video / audio</a:t>
            </a:r>
            <a:endParaRPr b="0" lang="en-CA" sz="2400" spc="-1" strike="noStrike">
              <a:latin typeface="Arial"/>
            </a:endParaRPr>
          </a:p>
          <a:p>
            <a:pPr marL="432000" indent="-324000">
              <a:spcAft>
                <a:spcPts val="14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2400" spc="-86" strike="noStrike">
                <a:solidFill>
                  <a:srgbClr val="000000"/>
                </a:solidFill>
                <a:latin typeface="Poppins"/>
              </a:rPr>
              <a:t>White board</a:t>
            </a:r>
            <a:endParaRPr b="0" lang="en-CA" sz="2400" spc="-1" strike="noStrike">
              <a:latin typeface="Arial"/>
            </a:endParaRPr>
          </a:p>
          <a:p>
            <a:pPr marL="432000" indent="-324000">
              <a:spcAft>
                <a:spcPts val="14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2400" spc="-86" strike="noStrike">
                <a:solidFill>
                  <a:srgbClr val="000000"/>
                </a:solidFill>
                <a:latin typeface="Poppins"/>
              </a:rPr>
              <a:t>Session recording</a:t>
            </a:r>
            <a:endParaRPr b="0" lang="en-CA" sz="2400" spc="-1" strike="noStrike">
              <a:latin typeface="Arial"/>
            </a:endParaRPr>
          </a:p>
          <a:p>
            <a:pPr marL="432000" indent="-324000">
              <a:spcAft>
                <a:spcPts val="14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2400" spc="-86" strike="noStrike">
                <a:solidFill>
                  <a:srgbClr val="000000"/>
                </a:solidFill>
                <a:latin typeface="Poppins"/>
              </a:rPr>
              <a:t>Real-time collaboration</a:t>
            </a:r>
            <a:endParaRPr b="0" lang="en-CA" sz="2400" spc="-1" strike="noStrike">
              <a:latin typeface="Arial"/>
            </a:endParaRPr>
          </a:p>
          <a:p>
            <a:pPr marL="432000" indent="-324000">
              <a:spcAft>
                <a:spcPts val="14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2400" spc="-86" strike="noStrike">
                <a:solidFill>
                  <a:srgbClr val="000000"/>
                </a:solidFill>
                <a:latin typeface="Poppins"/>
              </a:rPr>
              <a:t>Polls</a:t>
            </a:r>
            <a:endParaRPr b="0" lang="en-CA" sz="2400" spc="-1" strike="noStrike">
              <a:latin typeface="Arial"/>
            </a:endParaRPr>
          </a:p>
          <a:p>
            <a:pPr marL="432000" indent="-324000">
              <a:spcAft>
                <a:spcPts val="14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2400" spc="-86" strike="noStrike">
                <a:solidFill>
                  <a:srgbClr val="000000"/>
                </a:solidFill>
                <a:latin typeface="Poppins"/>
              </a:rPr>
              <a:t>Synchronized Slides</a:t>
            </a:r>
            <a:endParaRPr b="0" lang="en-CA" sz="2400" spc="-1" strike="noStrike">
              <a:latin typeface="Arial"/>
            </a:endParaRPr>
          </a:p>
          <a:p>
            <a:pPr marL="432000" indent="-324000">
              <a:spcAft>
                <a:spcPts val="14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2400" spc="-86" strike="noStrike">
                <a:solidFill>
                  <a:srgbClr val="000000"/>
                </a:solidFill>
                <a:latin typeface="Poppins"/>
              </a:rPr>
              <a:t>Synchronized Videos</a:t>
            </a:r>
            <a:endParaRPr b="0" lang="en-CA" sz="2400" spc="-1" strike="noStrike">
              <a:latin typeface="Arial"/>
            </a:endParaRPr>
          </a:p>
          <a:p>
            <a:pPr marL="432000" indent="-324000">
              <a:spcAft>
                <a:spcPts val="14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2400" spc="-86" strike="noStrike">
                <a:solidFill>
                  <a:srgbClr val="000000"/>
                </a:solidFill>
                <a:latin typeface="Poppins"/>
              </a:rPr>
              <a:t>Public / private chat</a:t>
            </a:r>
            <a:endParaRPr b="0" lang="en-CA" sz="2400" spc="-1" strike="noStrike">
              <a:latin typeface="Arial"/>
            </a:endParaRPr>
          </a:p>
          <a:p>
            <a:pPr marL="432000" indent="-324000">
              <a:spcAft>
                <a:spcPts val="14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2400" spc="-86" strike="noStrike">
                <a:solidFill>
                  <a:srgbClr val="000000"/>
                </a:solidFill>
                <a:latin typeface="Poppins"/>
              </a:rPr>
              <a:t>Breakout rooms</a:t>
            </a:r>
            <a:endParaRPr b="0" lang="en-CA" sz="2400" spc="-1" strike="noStrike">
              <a:latin typeface="Arial"/>
            </a:endParaRPr>
          </a:p>
          <a:p>
            <a:pPr marL="432000" indent="-324000">
              <a:spcAft>
                <a:spcPts val="14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2400" spc="-86" strike="noStrike">
                <a:solidFill>
                  <a:srgbClr val="000000"/>
                </a:solidFill>
                <a:latin typeface="Poppins"/>
              </a:rPr>
              <a:t>1000 users per session</a:t>
            </a:r>
            <a:endParaRPr b="0" lang="en-CA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8" name="Google Shape;182;p 2" descr=""/>
          <p:cNvPicPr/>
          <p:nvPr/>
        </p:nvPicPr>
        <p:blipFill>
          <a:blip r:embed="rId1"/>
          <a:srcRect l="0" t="0" r="0" b="841"/>
          <a:stretch/>
        </p:blipFill>
        <p:spPr>
          <a:xfrm>
            <a:off x="4308480" y="1348200"/>
            <a:ext cx="7691760" cy="3338280"/>
          </a:xfrm>
          <a:prstGeom prst="rect">
            <a:avLst/>
          </a:prstGeom>
          <a:ln w="0">
            <a:noFill/>
          </a:ln>
        </p:spPr>
      </p:pic>
      <p:pic>
        <p:nvPicPr>
          <p:cNvPr id="409" name="Google Shape;183;p 2" descr=""/>
          <p:cNvPicPr/>
          <p:nvPr/>
        </p:nvPicPr>
        <p:blipFill>
          <a:blip r:embed="rId2"/>
          <a:srcRect l="0" t="0" r="0" b="37801"/>
          <a:stretch/>
        </p:blipFill>
        <p:spPr>
          <a:xfrm>
            <a:off x="1328040" y="2770200"/>
            <a:ext cx="6825240" cy="2089440"/>
          </a:xfrm>
          <a:prstGeom prst="rect">
            <a:avLst/>
          </a:prstGeom>
          <a:ln w="0">
            <a:noFill/>
          </a:ln>
        </p:spPr>
      </p:pic>
      <p:sp>
        <p:nvSpPr>
          <p:cNvPr id="4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1" lang="en-US" sz="4400" spc="-1" strike="noStrike">
                <a:solidFill>
                  <a:srgbClr val="1d1d1a"/>
                </a:solidFill>
                <a:latin typeface="Poppins"/>
              </a:rPr>
              <a:t>Collaboration &amp; Communication</a:t>
            </a:r>
            <a:endParaRPr b="1" lang="en-US" sz="4400" spc="-1" strike="noStrike">
              <a:solidFill>
                <a:srgbClr val="1d1d1a"/>
              </a:solidFill>
              <a:latin typeface="Poppins"/>
            </a:endParaRPr>
          </a:p>
        </p:txBody>
      </p:sp>
      <p:sp>
        <p:nvSpPr>
          <p:cNvPr id="411" name=""/>
          <p:cNvSpPr txBox="1"/>
          <p:nvPr/>
        </p:nvSpPr>
        <p:spPr>
          <a:xfrm>
            <a:off x="1549440" y="5364000"/>
            <a:ext cx="6586560" cy="1728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432000" indent="-324000">
              <a:lnSpc>
                <a:spcPct val="90000"/>
              </a:lnSpc>
              <a:spcAft>
                <a:spcPts val="14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2400" spc="-86" strike="noStrike">
                <a:solidFill>
                  <a:srgbClr val="000000"/>
                </a:solidFill>
                <a:latin typeface="Poppins"/>
              </a:rPr>
              <a:t>Real-time chats </a:t>
            </a:r>
            <a:endParaRPr b="0" lang="en-CA" sz="2400" spc="-1" strike="noStrike">
              <a:latin typeface="Arial"/>
            </a:endParaRPr>
          </a:p>
          <a:p>
            <a:pPr marL="432000" indent="-324000">
              <a:lnSpc>
                <a:spcPct val="90000"/>
              </a:lnSpc>
              <a:spcAft>
                <a:spcPts val="14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2400" spc="-86" strike="noStrike">
                <a:solidFill>
                  <a:srgbClr val="000000"/>
                </a:solidFill>
                <a:latin typeface="Poppins"/>
              </a:rPr>
              <a:t>Moderated forums</a:t>
            </a:r>
            <a:endParaRPr b="0" lang="en-CA" sz="2400" spc="-1" strike="noStrike">
              <a:latin typeface="Arial"/>
            </a:endParaRPr>
          </a:p>
        </p:txBody>
      </p:sp>
      <p:sp>
        <p:nvSpPr>
          <p:cNvPr id="412" name=""/>
          <p:cNvSpPr txBox="1"/>
          <p:nvPr/>
        </p:nvSpPr>
        <p:spPr>
          <a:xfrm>
            <a:off x="6661440" y="5400000"/>
            <a:ext cx="6586560" cy="1728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432000" indent="-324000">
              <a:lnSpc>
                <a:spcPct val="90000"/>
              </a:lnSpc>
              <a:spcAft>
                <a:spcPts val="14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2400" spc="-86" strike="noStrike">
                <a:solidFill>
                  <a:srgbClr val="000000"/>
                </a:solidFill>
                <a:latin typeface="Poppins"/>
              </a:rPr>
              <a:t>Content sharing</a:t>
            </a:r>
            <a:endParaRPr b="0" lang="en-CA" sz="2400" spc="-1" strike="noStrike">
              <a:latin typeface="Arial"/>
            </a:endParaRPr>
          </a:p>
          <a:p>
            <a:pPr marL="432000" indent="-324000">
              <a:lnSpc>
                <a:spcPct val="90000"/>
              </a:lnSpc>
              <a:spcAft>
                <a:spcPts val="14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2400" spc="-86" strike="noStrike">
                <a:solidFill>
                  <a:srgbClr val="000000"/>
                </a:solidFill>
                <a:latin typeface="Poppins"/>
              </a:rPr>
              <a:t>Shared workspaces</a:t>
            </a:r>
            <a:endParaRPr b="0" lang="en-CA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3" name="Google Shape;194;p 2" descr=""/>
          <p:cNvPicPr/>
          <p:nvPr/>
        </p:nvPicPr>
        <p:blipFill>
          <a:blip r:embed="rId1"/>
          <a:stretch/>
        </p:blipFill>
        <p:spPr>
          <a:xfrm>
            <a:off x="1431720" y="1490040"/>
            <a:ext cx="9362880" cy="2852280"/>
          </a:xfrm>
          <a:prstGeom prst="rect">
            <a:avLst/>
          </a:prstGeom>
          <a:ln w="0">
            <a:noFill/>
          </a:ln>
        </p:spPr>
      </p:pic>
      <p:sp>
        <p:nvSpPr>
          <p:cNvPr id="4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1" lang="en-US" sz="4400" spc="-1" strike="noStrike">
                <a:solidFill>
                  <a:srgbClr val="1d1d1a"/>
                </a:solidFill>
                <a:latin typeface="Poppins"/>
              </a:rPr>
              <a:t>Gradebook</a:t>
            </a:r>
            <a:endParaRPr b="1" lang="en-US" sz="4400" spc="-1" strike="noStrike">
              <a:solidFill>
                <a:srgbClr val="1d1d1a"/>
              </a:solidFill>
              <a:latin typeface="Poppins"/>
            </a:endParaRPr>
          </a:p>
        </p:txBody>
      </p:sp>
      <p:sp>
        <p:nvSpPr>
          <p:cNvPr id="415" name=""/>
          <p:cNvSpPr txBox="1"/>
          <p:nvPr/>
        </p:nvSpPr>
        <p:spPr>
          <a:xfrm>
            <a:off x="1225440" y="4824000"/>
            <a:ext cx="6586560" cy="1728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432000" indent="-324000">
              <a:lnSpc>
                <a:spcPct val="90000"/>
              </a:lnSpc>
              <a:spcAft>
                <a:spcPts val="14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2400" spc="-86" strike="noStrike">
                <a:solidFill>
                  <a:srgbClr val="000000"/>
                </a:solidFill>
                <a:latin typeface="Poppins"/>
              </a:rPr>
              <a:t>Automated course results</a:t>
            </a:r>
            <a:endParaRPr b="0" lang="en-CA" sz="2400" spc="-1" strike="noStrike">
              <a:latin typeface="Arial"/>
            </a:endParaRPr>
          </a:p>
          <a:p>
            <a:pPr marL="432000" indent="-324000">
              <a:lnSpc>
                <a:spcPct val="90000"/>
              </a:lnSpc>
              <a:spcAft>
                <a:spcPts val="14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2400" spc="-86" strike="noStrike">
                <a:solidFill>
                  <a:srgbClr val="000000"/>
                </a:solidFill>
                <a:latin typeface="Poppins"/>
              </a:rPr>
              <a:t>Weighted tests</a:t>
            </a:r>
            <a:endParaRPr b="0" lang="en-CA" sz="2400" spc="-1" strike="noStrike">
              <a:latin typeface="Arial"/>
            </a:endParaRPr>
          </a:p>
          <a:p>
            <a:pPr marL="432000" indent="-324000">
              <a:lnSpc>
                <a:spcPct val="90000"/>
              </a:lnSpc>
              <a:spcAft>
                <a:spcPts val="14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2400" spc="-86" strike="noStrike">
                <a:solidFill>
                  <a:srgbClr val="000000"/>
                </a:solidFill>
                <a:latin typeface="Poppins"/>
              </a:rPr>
              <a:t>Manual &amp; automated tests</a:t>
            </a:r>
            <a:endParaRPr b="0" lang="en-CA" sz="2400" spc="-1" strike="noStrike">
              <a:latin typeface="Arial"/>
            </a:endParaRPr>
          </a:p>
        </p:txBody>
      </p:sp>
      <p:sp>
        <p:nvSpPr>
          <p:cNvPr id="416" name=""/>
          <p:cNvSpPr txBox="1"/>
          <p:nvPr/>
        </p:nvSpPr>
        <p:spPr>
          <a:xfrm>
            <a:off x="6265440" y="4824000"/>
            <a:ext cx="6586560" cy="1728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432000" indent="-324000">
              <a:lnSpc>
                <a:spcPct val="90000"/>
              </a:lnSpc>
              <a:spcAft>
                <a:spcPts val="14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2400" spc="-86" strike="noStrike">
                <a:solidFill>
                  <a:srgbClr val="000000"/>
                </a:solidFill>
                <a:latin typeface="Poppins"/>
              </a:rPr>
              <a:t>Import paper tests</a:t>
            </a:r>
            <a:endParaRPr b="0" lang="en-CA" sz="2400" spc="-1" strike="noStrike">
              <a:latin typeface="Arial"/>
            </a:endParaRPr>
          </a:p>
          <a:p>
            <a:pPr marL="432000" indent="-324000">
              <a:lnSpc>
                <a:spcPct val="90000"/>
              </a:lnSpc>
              <a:spcAft>
                <a:spcPts val="14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2400" spc="-86" strike="noStrike">
                <a:solidFill>
                  <a:srgbClr val="000000"/>
                </a:solidFill>
                <a:latin typeface="Poppins"/>
              </a:rPr>
              <a:t>Export as XLSX</a:t>
            </a:r>
            <a:endParaRPr b="0" lang="en-CA" sz="2400" spc="-1" strike="noStrike">
              <a:latin typeface="Arial"/>
            </a:endParaRPr>
          </a:p>
          <a:p>
            <a:pPr marL="432000" indent="-324000">
              <a:lnSpc>
                <a:spcPct val="90000"/>
              </a:lnSpc>
              <a:spcAft>
                <a:spcPts val="14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2400" spc="-86" strike="noStrike">
                <a:solidFill>
                  <a:srgbClr val="000000"/>
                </a:solidFill>
                <a:latin typeface="Poppins"/>
              </a:rPr>
              <a:t>Push to SMS / Backend</a:t>
            </a:r>
            <a:endParaRPr b="0" lang="en-CA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PlaceHolder 1"/>
          <p:cNvSpPr>
            <a:spLocks noGrp="1"/>
          </p:cNvSpPr>
          <p:nvPr>
            <p:ph type="title"/>
          </p:nvPr>
        </p:nvSpPr>
        <p:spPr>
          <a:xfrm>
            <a:off x="609480" y="290124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1" lang="en-CA" sz="5400" spc="-1" strike="noStrike">
                <a:solidFill>
                  <a:srgbClr val="ffffff"/>
                </a:solidFill>
                <a:latin typeface="Poppins"/>
              </a:rPr>
              <a:t>Campus Management</a:t>
            </a:r>
            <a:endParaRPr b="0" lang="en-CA" sz="5400" spc="-1" strike="noStrike">
              <a:latin typeface="Poppins"/>
            </a:endParaRPr>
          </a:p>
        </p:txBody>
      </p:sp>
    </p:spTree>
  </p:cSld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8" name="" descr=""/>
          <p:cNvPicPr/>
          <p:nvPr/>
        </p:nvPicPr>
        <p:blipFill>
          <a:blip r:embed="rId1"/>
          <a:stretch/>
        </p:blipFill>
        <p:spPr>
          <a:xfrm>
            <a:off x="616320" y="1638720"/>
            <a:ext cx="10003680" cy="6236640"/>
          </a:xfrm>
          <a:prstGeom prst="rect">
            <a:avLst/>
          </a:prstGeom>
          <a:ln w="0">
            <a:noFill/>
          </a:ln>
        </p:spPr>
      </p:pic>
      <p:sp>
        <p:nvSpPr>
          <p:cNvPr id="4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1" lang="en-US" sz="4400" spc="-1" strike="noStrike">
                <a:solidFill>
                  <a:srgbClr val="1d1d1a"/>
                </a:solidFill>
                <a:latin typeface="Poppins"/>
              </a:rPr>
              <a:t>Student Applications</a:t>
            </a:r>
            <a:endParaRPr b="1" lang="en-US" sz="4400" spc="-1" strike="noStrike">
              <a:solidFill>
                <a:srgbClr val="1d1d1a"/>
              </a:solidFill>
              <a:latin typeface="Poppins"/>
            </a:endParaRPr>
          </a:p>
        </p:txBody>
      </p:sp>
    </p:spTree>
  </p:cSld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1" lang="en-US" sz="4400" spc="-1" strike="noStrike">
                <a:solidFill>
                  <a:srgbClr val="1d1d1a"/>
                </a:solidFill>
                <a:latin typeface="Poppins"/>
              </a:rPr>
              <a:t>Student Information System</a:t>
            </a:r>
            <a:endParaRPr b="1" lang="en-US" sz="4400" spc="-1" strike="noStrike">
              <a:solidFill>
                <a:srgbClr val="1d1d1a"/>
              </a:solidFill>
              <a:latin typeface="Poppins"/>
            </a:endParaRPr>
          </a:p>
        </p:txBody>
      </p:sp>
      <p:pic>
        <p:nvPicPr>
          <p:cNvPr id="421" name="" descr=""/>
          <p:cNvPicPr/>
          <p:nvPr/>
        </p:nvPicPr>
        <p:blipFill>
          <a:blip r:embed="rId1"/>
          <a:stretch/>
        </p:blipFill>
        <p:spPr>
          <a:xfrm>
            <a:off x="612000" y="1620000"/>
            <a:ext cx="9684000" cy="6052320"/>
          </a:xfrm>
          <a:prstGeom prst="rect">
            <a:avLst/>
          </a:prstGeom>
          <a:ln w="0">
            <a:noFill/>
          </a:ln>
        </p:spPr>
      </p:pic>
    </p:spTree>
  </p:cSld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1" lang="en-US" sz="4400" spc="-1" strike="noStrike">
                <a:solidFill>
                  <a:srgbClr val="1d1d1a"/>
                </a:solidFill>
                <a:latin typeface="Poppins"/>
              </a:rPr>
              <a:t>Professors / Academic Staff</a:t>
            </a:r>
            <a:endParaRPr b="1" lang="en-US" sz="4400" spc="-1" strike="noStrike">
              <a:solidFill>
                <a:srgbClr val="1d1d1a"/>
              </a:solidFill>
              <a:latin typeface="Poppins"/>
            </a:endParaRPr>
          </a:p>
        </p:txBody>
      </p:sp>
      <p:pic>
        <p:nvPicPr>
          <p:cNvPr id="423" name="" descr=""/>
          <p:cNvPicPr/>
          <p:nvPr/>
        </p:nvPicPr>
        <p:blipFill>
          <a:blip r:embed="rId1"/>
          <a:stretch/>
        </p:blipFill>
        <p:spPr>
          <a:xfrm>
            <a:off x="628560" y="1584000"/>
            <a:ext cx="10351440" cy="6453720"/>
          </a:xfrm>
          <a:prstGeom prst="rect">
            <a:avLst/>
          </a:prstGeom>
          <a:ln w="0">
            <a:noFill/>
          </a:ln>
        </p:spPr>
      </p:pic>
    </p:spTree>
  </p:cSld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1" lang="en-US" sz="4400" spc="-1" strike="noStrike">
                <a:solidFill>
                  <a:srgbClr val="1d1d1a"/>
                </a:solidFill>
                <a:latin typeface="Poppins"/>
              </a:rPr>
              <a:t>Enrollment</a:t>
            </a:r>
            <a:endParaRPr b="1" lang="en-US" sz="4400" spc="-1" strike="noStrike">
              <a:solidFill>
                <a:srgbClr val="1d1d1a"/>
              </a:solidFill>
              <a:latin typeface="Poppins"/>
            </a:endParaRPr>
          </a:p>
        </p:txBody>
      </p:sp>
      <p:pic>
        <p:nvPicPr>
          <p:cNvPr id="425" name="" descr=""/>
          <p:cNvPicPr/>
          <p:nvPr/>
        </p:nvPicPr>
        <p:blipFill>
          <a:blip r:embed="rId1"/>
          <a:stretch/>
        </p:blipFill>
        <p:spPr>
          <a:xfrm>
            <a:off x="540000" y="1599120"/>
            <a:ext cx="10260000" cy="6320880"/>
          </a:xfrm>
          <a:prstGeom prst="rect">
            <a:avLst/>
          </a:prstGeom>
          <a:ln w="0">
            <a:noFill/>
          </a:ln>
        </p:spPr>
      </p:pic>
    </p:spTree>
  </p:cSld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1" lang="en-US" sz="4400" spc="-1" strike="noStrike">
                <a:solidFill>
                  <a:srgbClr val="1d1d1a"/>
                </a:solidFill>
                <a:latin typeface="Poppins"/>
              </a:rPr>
              <a:t>Programs / Learning Paths</a:t>
            </a:r>
            <a:endParaRPr b="1" lang="en-US" sz="4400" spc="-1" strike="noStrike">
              <a:solidFill>
                <a:srgbClr val="1d1d1a"/>
              </a:solidFill>
              <a:latin typeface="Poppins"/>
            </a:endParaRPr>
          </a:p>
        </p:txBody>
      </p:sp>
      <p:pic>
        <p:nvPicPr>
          <p:cNvPr id="427" name="" descr=""/>
          <p:cNvPicPr/>
          <p:nvPr/>
        </p:nvPicPr>
        <p:blipFill>
          <a:blip r:embed="rId1"/>
          <a:stretch/>
        </p:blipFill>
        <p:spPr>
          <a:xfrm>
            <a:off x="659520" y="1548360"/>
            <a:ext cx="9700200" cy="6047640"/>
          </a:xfrm>
          <a:prstGeom prst="rect">
            <a:avLst/>
          </a:prstGeom>
          <a:ln w="0">
            <a:noFill/>
          </a:ln>
        </p:spPr>
      </p:pic>
    </p:spTree>
  </p:cSld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CustomShape 1"/>
          <p:cNvSpPr/>
          <p:nvPr/>
        </p:nvSpPr>
        <p:spPr>
          <a:xfrm>
            <a:off x="474480" y="352080"/>
            <a:ext cx="5659560" cy="1987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b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s" sz="10000" spc="-1" strike="noStrike">
                <a:solidFill>
                  <a:srgbClr val="193441"/>
                </a:solidFill>
                <a:latin typeface="Poppins"/>
                <a:ea typeface="Roboto"/>
              </a:rPr>
              <a:t>Why?</a:t>
            </a:r>
            <a:endParaRPr b="0" lang="en-CA" sz="10000" spc="-1" strike="noStrike">
              <a:latin typeface="Arial"/>
            </a:endParaRPr>
          </a:p>
        </p:txBody>
      </p:sp>
      <p:pic>
        <p:nvPicPr>
          <p:cNvPr id="340" name="Google Shape;175;p34" descr=""/>
          <p:cNvPicPr/>
          <p:nvPr/>
        </p:nvPicPr>
        <p:blipFill>
          <a:blip r:embed="rId1"/>
          <a:srcRect l="47406" t="0" r="658" b="0"/>
          <a:stretch/>
        </p:blipFill>
        <p:spPr>
          <a:xfrm>
            <a:off x="6863040" y="0"/>
            <a:ext cx="5324760" cy="6852600"/>
          </a:xfrm>
          <a:prstGeom prst="rect">
            <a:avLst/>
          </a:prstGeom>
          <a:ln w="0">
            <a:noFill/>
          </a:ln>
        </p:spPr>
      </p:pic>
      <p:sp>
        <p:nvSpPr>
          <p:cNvPr id="341" name="CustomShape 2"/>
          <p:cNvSpPr/>
          <p:nvPr/>
        </p:nvSpPr>
        <p:spPr>
          <a:xfrm>
            <a:off x="383760" y="3230280"/>
            <a:ext cx="6235920" cy="2834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CA" sz="2600" spc="-86" strike="noStrike">
                <a:solidFill>
                  <a:srgbClr val="111111"/>
                </a:solidFill>
                <a:latin typeface="Poppins"/>
                <a:ea typeface="DejaVu Sans"/>
              </a:rPr>
              <a:t>1. Complete &amp; Easy-to-use</a:t>
            </a:r>
            <a:endParaRPr b="0" lang="en-CA" sz="2600" spc="-86" strike="noStrike">
              <a:latin typeface="Poppins"/>
            </a:endParaRPr>
          </a:p>
          <a:p>
            <a:pPr>
              <a:lnSpc>
                <a:spcPct val="100000"/>
              </a:lnSpc>
              <a:buNone/>
            </a:pPr>
            <a:r>
              <a:rPr b="0" lang="en-CA" sz="2600" spc="-86" strike="noStrike">
                <a:solidFill>
                  <a:srgbClr val="666666"/>
                </a:solidFill>
                <a:latin typeface="Poppins ExtraLight"/>
                <a:ea typeface="DejaVu Sans"/>
              </a:rPr>
              <a:t>All features in one convenient place</a:t>
            </a:r>
            <a:endParaRPr b="0" lang="en-CA" sz="2600" spc="-86" strike="noStrike">
              <a:latin typeface="Poppins"/>
            </a:endParaRPr>
          </a:p>
          <a:p>
            <a:pPr>
              <a:lnSpc>
                <a:spcPct val="100000"/>
              </a:lnSpc>
              <a:spcBef>
                <a:spcPts val="1304"/>
              </a:spcBef>
              <a:buNone/>
            </a:pPr>
            <a:r>
              <a:rPr b="1" lang="en-CA" sz="2600" spc="-86" strike="noStrike">
                <a:solidFill>
                  <a:srgbClr val="111111"/>
                </a:solidFill>
                <a:latin typeface="Poppins"/>
                <a:ea typeface="DejaVu Sans"/>
              </a:rPr>
              <a:t>2. Secure</a:t>
            </a:r>
            <a:endParaRPr b="0" lang="en-CA" sz="2600" spc="-86" strike="noStrike">
              <a:latin typeface="Poppins"/>
            </a:endParaRPr>
          </a:p>
          <a:p>
            <a:pPr>
              <a:lnSpc>
                <a:spcPct val="100000"/>
              </a:lnSpc>
              <a:buNone/>
            </a:pPr>
            <a:r>
              <a:rPr b="0" lang="en-CA" sz="2600" spc="-86" strike="noStrike">
                <a:solidFill>
                  <a:srgbClr val="666666"/>
                </a:solidFill>
                <a:latin typeface="Poppins ExtraLight"/>
                <a:ea typeface="DejaVu Sans"/>
              </a:rPr>
              <a:t>Private servers, end-end encryption</a:t>
            </a:r>
            <a:endParaRPr b="0" lang="en-CA" sz="2600" spc="-86" strike="noStrike">
              <a:latin typeface="Poppins"/>
            </a:endParaRPr>
          </a:p>
          <a:p>
            <a:pPr>
              <a:lnSpc>
                <a:spcPct val="100000"/>
              </a:lnSpc>
              <a:spcBef>
                <a:spcPts val="1304"/>
              </a:spcBef>
              <a:buNone/>
            </a:pPr>
            <a:r>
              <a:rPr b="1" lang="en-CA" sz="2600" spc="-86" strike="noStrike">
                <a:solidFill>
                  <a:srgbClr val="111111"/>
                </a:solidFill>
                <a:latin typeface="Poppins"/>
                <a:ea typeface="DejaVu Sans"/>
              </a:rPr>
              <a:t>3. Cost Effective</a:t>
            </a:r>
            <a:endParaRPr b="0" lang="en-CA" sz="2600" spc="-86" strike="noStrike">
              <a:latin typeface="Poppins"/>
            </a:endParaRPr>
          </a:p>
          <a:p>
            <a:pPr>
              <a:lnSpc>
                <a:spcPct val="100000"/>
              </a:lnSpc>
              <a:buNone/>
            </a:pPr>
            <a:r>
              <a:rPr b="0" lang="en-CA" sz="2600" spc="-86" strike="noStrike">
                <a:solidFill>
                  <a:srgbClr val="666666"/>
                </a:solidFill>
                <a:latin typeface="Poppins ExtraLight"/>
                <a:ea typeface="DejaVu Sans"/>
              </a:rPr>
              <a:t>Technology, servers, updates, IT</a:t>
            </a:r>
            <a:endParaRPr b="0" lang="en-CA" sz="2600" spc="-86" strike="noStrike">
              <a:latin typeface="Poppin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1" lang="en-US" sz="4400" spc="-1" strike="noStrike">
                <a:solidFill>
                  <a:srgbClr val="1d1d1a"/>
                </a:solidFill>
                <a:latin typeface="Poppins"/>
              </a:rPr>
              <a:t>Student Attendance</a:t>
            </a:r>
            <a:endParaRPr b="1" lang="en-US" sz="4400" spc="-1" strike="noStrike">
              <a:solidFill>
                <a:srgbClr val="1d1d1a"/>
              </a:solidFill>
              <a:latin typeface="Poppins"/>
            </a:endParaRPr>
          </a:p>
        </p:txBody>
      </p:sp>
      <p:pic>
        <p:nvPicPr>
          <p:cNvPr id="429" name="" descr=""/>
          <p:cNvPicPr/>
          <p:nvPr/>
        </p:nvPicPr>
        <p:blipFill>
          <a:blip r:embed="rId1"/>
          <a:stretch/>
        </p:blipFill>
        <p:spPr>
          <a:xfrm>
            <a:off x="700560" y="1566360"/>
            <a:ext cx="10999440" cy="6857640"/>
          </a:xfrm>
          <a:prstGeom prst="rect">
            <a:avLst/>
          </a:prstGeom>
          <a:ln w="0">
            <a:noFill/>
          </a:ln>
        </p:spPr>
      </p:pic>
    </p:spTree>
  </p:cSld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1" lang="en-US" sz="4400" spc="-1" strike="noStrike">
                <a:solidFill>
                  <a:srgbClr val="1d1d1a"/>
                </a:solidFill>
                <a:latin typeface="Poppins"/>
              </a:rPr>
              <a:t>Fees</a:t>
            </a:r>
            <a:endParaRPr b="1" lang="en-US" sz="4400" spc="-1" strike="noStrike">
              <a:solidFill>
                <a:srgbClr val="1d1d1a"/>
              </a:solidFill>
              <a:latin typeface="Poppins"/>
            </a:endParaRPr>
          </a:p>
        </p:txBody>
      </p:sp>
      <p:pic>
        <p:nvPicPr>
          <p:cNvPr id="431" name="" descr=""/>
          <p:cNvPicPr/>
          <p:nvPr/>
        </p:nvPicPr>
        <p:blipFill>
          <a:blip r:embed="rId1"/>
          <a:stretch/>
        </p:blipFill>
        <p:spPr>
          <a:xfrm>
            <a:off x="684000" y="1620000"/>
            <a:ext cx="9532440" cy="5940000"/>
          </a:xfrm>
          <a:prstGeom prst="rect">
            <a:avLst/>
          </a:prstGeom>
          <a:ln w="0">
            <a:noFill/>
          </a:ln>
        </p:spPr>
      </p:pic>
    </p:spTree>
  </p:cSld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1" lang="en-US" sz="4400" spc="-1" strike="noStrike">
                <a:solidFill>
                  <a:srgbClr val="1d1d1a"/>
                </a:solidFill>
                <a:latin typeface="Poppins"/>
              </a:rPr>
              <a:t>Finals / Midterms</a:t>
            </a:r>
            <a:endParaRPr b="1" lang="en-US" sz="4400" spc="-1" strike="noStrike">
              <a:solidFill>
                <a:srgbClr val="1d1d1a"/>
              </a:solidFill>
              <a:latin typeface="Poppins"/>
            </a:endParaRPr>
          </a:p>
        </p:txBody>
      </p:sp>
      <p:pic>
        <p:nvPicPr>
          <p:cNvPr id="433" name="" descr=""/>
          <p:cNvPicPr/>
          <p:nvPr/>
        </p:nvPicPr>
        <p:blipFill>
          <a:blip r:embed="rId1"/>
          <a:stretch/>
        </p:blipFill>
        <p:spPr>
          <a:xfrm>
            <a:off x="587160" y="1800000"/>
            <a:ext cx="11112840" cy="6121800"/>
          </a:xfrm>
          <a:prstGeom prst="rect">
            <a:avLst/>
          </a:prstGeom>
          <a:ln w="0">
            <a:noFill/>
          </a:ln>
        </p:spPr>
      </p:pic>
    </p:spTree>
  </p:cSld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1" lang="en-US" sz="4400" spc="-86" strike="noStrike">
                <a:solidFill>
                  <a:srgbClr val="1d1d1a"/>
                </a:solidFill>
                <a:latin typeface="Poppins"/>
              </a:rPr>
              <a:t>Finances &amp; Accounting</a:t>
            </a:r>
            <a:endParaRPr b="1" lang="en-US" sz="4400" spc="-1" strike="noStrike">
              <a:solidFill>
                <a:srgbClr val="1d1d1a"/>
              </a:solidFill>
              <a:latin typeface="Poppins"/>
            </a:endParaRPr>
          </a:p>
        </p:txBody>
      </p:sp>
      <p:sp>
        <p:nvSpPr>
          <p:cNvPr id="435" name="PlaceHolder 2"/>
          <p:cNvSpPr>
            <a:spLocks noGrp="1"/>
          </p:cNvSpPr>
          <p:nvPr>
            <p:ph/>
          </p:nvPr>
        </p:nvSpPr>
        <p:spPr>
          <a:xfrm>
            <a:off x="577080" y="1828440"/>
            <a:ext cx="5723640" cy="4291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Aft>
                <a:spcPts val="56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600" spc="-1" strike="noStrike">
                <a:solidFill>
                  <a:srgbClr val="1d1d1a"/>
                </a:solidFill>
                <a:latin typeface="Poppins"/>
              </a:rPr>
              <a:t>Dashboards</a:t>
            </a:r>
            <a:endParaRPr b="0" lang="en-US" sz="2600" spc="-1" strike="noStrike">
              <a:solidFill>
                <a:srgbClr val="1d1d1a"/>
              </a:solidFill>
              <a:latin typeface="Poppins"/>
            </a:endParaRPr>
          </a:p>
          <a:p>
            <a:pPr marL="432000" indent="-324000">
              <a:lnSpc>
                <a:spcPct val="90000"/>
              </a:lnSpc>
              <a:spcAft>
                <a:spcPts val="56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600" spc="-1" strike="noStrike">
                <a:solidFill>
                  <a:srgbClr val="1d1d1a"/>
                </a:solidFill>
                <a:latin typeface="Poppins"/>
              </a:rPr>
              <a:t>Real-time books</a:t>
            </a:r>
            <a:endParaRPr b="0" lang="en-US" sz="2600" spc="-1" strike="noStrike">
              <a:solidFill>
                <a:srgbClr val="1d1d1a"/>
              </a:solidFill>
              <a:latin typeface="Poppins"/>
            </a:endParaRPr>
          </a:p>
          <a:p>
            <a:pPr marL="432000" indent="-324000">
              <a:lnSpc>
                <a:spcPct val="90000"/>
              </a:lnSpc>
              <a:spcAft>
                <a:spcPts val="56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600" spc="-1" strike="noStrike">
                <a:solidFill>
                  <a:srgbClr val="1d1d1a"/>
                </a:solidFill>
                <a:latin typeface="Poppins"/>
              </a:rPr>
              <a:t>Chart of accounts</a:t>
            </a:r>
            <a:endParaRPr b="0" lang="en-US" sz="2600" spc="-1" strike="noStrike">
              <a:solidFill>
                <a:srgbClr val="1d1d1a"/>
              </a:solidFill>
              <a:latin typeface="Poppins"/>
            </a:endParaRPr>
          </a:p>
          <a:p>
            <a:pPr marL="432000" indent="-324000">
              <a:lnSpc>
                <a:spcPct val="90000"/>
              </a:lnSpc>
              <a:spcAft>
                <a:spcPts val="56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600" spc="-1" strike="noStrike">
                <a:solidFill>
                  <a:srgbClr val="1d1d1a"/>
                </a:solidFill>
                <a:latin typeface="Poppins"/>
              </a:rPr>
              <a:t>Journals &amp; payments</a:t>
            </a:r>
            <a:endParaRPr b="0" lang="en-US" sz="2600" spc="-1" strike="noStrike">
              <a:solidFill>
                <a:srgbClr val="1d1d1a"/>
              </a:solidFill>
              <a:latin typeface="Poppins"/>
            </a:endParaRPr>
          </a:p>
          <a:p>
            <a:pPr marL="432000" indent="-324000">
              <a:lnSpc>
                <a:spcPct val="90000"/>
              </a:lnSpc>
              <a:spcAft>
                <a:spcPts val="56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600" spc="-1" strike="noStrike">
                <a:solidFill>
                  <a:srgbClr val="1d1d1a"/>
                </a:solidFill>
                <a:latin typeface="Poppins"/>
              </a:rPr>
              <a:t>Billing &amp; pricing</a:t>
            </a:r>
            <a:endParaRPr b="0" lang="en-US" sz="2600" spc="-1" strike="noStrike">
              <a:solidFill>
                <a:srgbClr val="1d1d1a"/>
              </a:solidFill>
              <a:latin typeface="Poppins"/>
            </a:endParaRPr>
          </a:p>
          <a:p>
            <a:pPr marL="432000" indent="-324000">
              <a:lnSpc>
                <a:spcPct val="90000"/>
              </a:lnSpc>
              <a:spcAft>
                <a:spcPts val="56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600" spc="-1" strike="noStrike">
                <a:solidFill>
                  <a:srgbClr val="1d1d1a"/>
                </a:solidFill>
                <a:latin typeface="Poppins"/>
              </a:rPr>
              <a:t>Multi-currency</a:t>
            </a:r>
            <a:endParaRPr b="0" lang="en-US" sz="2600" spc="-1" strike="noStrike">
              <a:solidFill>
                <a:srgbClr val="1d1d1a"/>
              </a:solidFill>
              <a:latin typeface="Poppins"/>
            </a:endParaRPr>
          </a:p>
          <a:p>
            <a:pPr marL="432000" indent="-324000">
              <a:lnSpc>
                <a:spcPct val="90000"/>
              </a:lnSpc>
              <a:spcAft>
                <a:spcPts val="56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600" spc="-1" strike="noStrike">
                <a:solidFill>
                  <a:srgbClr val="1d1d1a"/>
                </a:solidFill>
                <a:latin typeface="Poppins"/>
              </a:rPr>
              <a:t>Auto-invoicing</a:t>
            </a:r>
            <a:endParaRPr b="0" lang="en-US" sz="2600" spc="-1" strike="noStrike">
              <a:solidFill>
                <a:srgbClr val="1d1d1a"/>
              </a:solidFill>
              <a:latin typeface="Poppins"/>
            </a:endParaRPr>
          </a:p>
          <a:p>
            <a:pPr marL="432000" indent="-324000">
              <a:lnSpc>
                <a:spcPct val="90000"/>
              </a:lnSpc>
              <a:spcAft>
                <a:spcPts val="56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600" spc="-1" strike="noStrike">
                <a:solidFill>
                  <a:srgbClr val="1d1d1a"/>
                </a:solidFill>
                <a:latin typeface="Poppins"/>
              </a:rPr>
              <a:t>Banking</a:t>
            </a:r>
            <a:endParaRPr b="0" lang="en-US" sz="2600" spc="-1" strike="noStrike">
              <a:solidFill>
                <a:srgbClr val="1d1d1a"/>
              </a:solidFill>
              <a:latin typeface="Poppins"/>
            </a:endParaRPr>
          </a:p>
        </p:txBody>
      </p:sp>
      <p:pic>
        <p:nvPicPr>
          <p:cNvPr id="436" name="" descr=""/>
          <p:cNvPicPr/>
          <p:nvPr/>
        </p:nvPicPr>
        <p:blipFill>
          <a:blip r:embed="rId1"/>
          <a:stretch/>
        </p:blipFill>
        <p:spPr>
          <a:xfrm>
            <a:off x="5220360" y="1440000"/>
            <a:ext cx="8426880" cy="5040000"/>
          </a:xfrm>
          <a:prstGeom prst="rect">
            <a:avLst/>
          </a:prstGeom>
          <a:ln w="0">
            <a:noFill/>
          </a:ln>
        </p:spPr>
      </p:pic>
    </p:spTree>
  </p:cSld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PlaceHolder 1"/>
          <p:cNvSpPr>
            <a:spLocks noGrp="1"/>
          </p:cNvSpPr>
          <p:nvPr>
            <p:ph type="title"/>
          </p:nvPr>
        </p:nvSpPr>
        <p:spPr>
          <a:xfrm>
            <a:off x="609480" y="273240"/>
            <a:ext cx="1097496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1" lang="en-US" sz="4400" spc="-171" strike="noStrike">
                <a:solidFill>
                  <a:srgbClr val="1d1d1a"/>
                </a:solidFill>
                <a:latin typeface="Poppins"/>
              </a:rPr>
              <a:t>Projects</a:t>
            </a:r>
            <a:endParaRPr b="1" lang="en-US" sz="4400" spc="-1" strike="noStrike">
              <a:solidFill>
                <a:srgbClr val="1d1d1a"/>
              </a:solidFill>
              <a:latin typeface="Poppins"/>
            </a:endParaRPr>
          </a:p>
        </p:txBody>
      </p:sp>
      <p:pic>
        <p:nvPicPr>
          <p:cNvPr id="438" name="" descr=""/>
          <p:cNvPicPr/>
          <p:nvPr/>
        </p:nvPicPr>
        <p:blipFill>
          <a:blip r:embed="rId1"/>
          <a:stretch/>
        </p:blipFill>
        <p:spPr>
          <a:xfrm>
            <a:off x="5040360" y="1442520"/>
            <a:ext cx="9500760" cy="4857480"/>
          </a:xfrm>
          <a:prstGeom prst="rect">
            <a:avLst/>
          </a:prstGeom>
          <a:ln w="0">
            <a:noFill/>
          </a:ln>
        </p:spPr>
      </p:pic>
      <p:sp>
        <p:nvSpPr>
          <p:cNvPr id="439" name="PlaceHolder 2"/>
          <p:cNvSpPr>
            <a:spLocks noGrp="1"/>
          </p:cNvSpPr>
          <p:nvPr>
            <p:ph/>
          </p:nvPr>
        </p:nvSpPr>
        <p:spPr>
          <a:xfrm>
            <a:off x="577080" y="1900440"/>
            <a:ext cx="5003640" cy="425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1d1d1a"/>
                </a:solidFill>
                <a:latin typeface="Poppins"/>
              </a:rPr>
              <a:t>All-in-one PM</a:t>
            </a:r>
            <a:endParaRPr b="0" lang="en-US" sz="2400" spc="-1" strike="noStrike">
              <a:solidFill>
                <a:srgbClr val="1d1d1a"/>
              </a:solidFill>
              <a:latin typeface="Poppins"/>
            </a:endParaRPr>
          </a:p>
          <a:p>
            <a:pPr marL="432000" indent="-324000">
              <a:lnSpc>
                <a:spcPct val="90000"/>
              </a:lnSpc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1d1d1a"/>
                </a:solidFill>
                <a:latin typeface="Poppins"/>
              </a:rPr>
              <a:t>Agile projects / Kanban</a:t>
            </a:r>
            <a:endParaRPr b="0" lang="en-US" sz="2400" spc="-1" strike="noStrike">
              <a:solidFill>
                <a:srgbClr val="1d1d1a"/>
              </a:solidFill>
              <a:latin typeface="Poppins"/>
            </a:endParaRPr>
          </a:p>
          <a:p>
            <a:pPr marL="432000" indent="-324000">
              <a:lnSpc>
                <a:spcPct val="90000"/>
              </a:lnSpc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1d1d1a"/>
                </a:solidFill>
                <a:latin typeface="Poppins"/>
              </a:rPr>
              <a:t>To-dos &amp; Chats</a:t>
            </a:r>
            <a:endParaRPr b="0" lang="en-US" sz="2400" spc="-1" strike="noStrike">
              <a:solidFill>
                <a:srgbClr val="1d1d1a"/>
              </a:solidFill>
              <a:latin typeface="Poppins"/>
            </a:endParaRPr>
          </a:p>
          <a:p>
            <a:pPr marL="432000" indent="-324000">
              <a:lnSpc>
                <a:spcPct val="90000"/>
              </a:lnSpc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1d1d1a"/>
                </a:solidFill>
                <a:latin typeface="Poppins"/>
              </a:rPr>
              <a:t>Document linking</a:t>
            </a:r>
            <a:endParaRPr b="0" lang="en-US" sz="2400" spc="-1" strike="noStrike">
              <a:solidFill>
                <a:srgbClr val="1d1d1a"/>
              </a:solidFill>
              <a:latin typeface="Poppins"/>
            </a:endParaRPr>
          </a:p>
          <a:p>
            <a:pPr marL="432000" indent="-324000">
              <a:lnSpc>
                <a:spcPct val="90000"/>
              </a:lnSpc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1d1d1a"/>
                </a:solidFill>
                <a:latin typeface="Poppins"/>
              </a:rPr>
              <a:t>Emails &amp; notifications</a:t>
            </a:r>
            <a:endParaRPr b="0" lang="en-US" sz="2400" spc="-1" strike="noStrike">
              <a:solidFill>
                <a:srgbClr val="1d1d1a"/>
              </a:solidFill>
              <a:latin typeface="Poppins"/>
            </a:endParaRPr>
          </a:p>
          <a:p>
            <a:pPr marL="432000" indent="-324000">
              <a:lnSpc>
                <a:spcPct val="90000"/>
              </a:lnSpc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1d1d1a"/>
                </a:solidFill>
                <a:latin typeface="Poppins"/>
              </a:rPr>
              <a:t>Project costing</a:t>
            </a:r>
            <a:endParaRPr b="0" lang="en-US" sz="2400" spc="-1" strike="noStrike">
              <a:solidFill>
                <a:srgbClr val="1d1d1a"/>
              </a:solidFill>
              <a:latin typeface="Poppins"/>
            </a:endParaRPr>
          </a:p>
          <a:p>
            <a:pPr marL="432000" indent="-324000">
              <a:lnSpc>
                <a:spcPct val="90000"/>
              </a:lnSpc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1d1d1a"/>
                </a:solidFill>
                <a:latin typeface="Poppins"/>
              </a:rPr>
              <a:t>Profitability</a:t>
            </a:r>
            <a:endParaRPr b="0" lang="en-US" sz="2400" spc="-1" strike="noStrike">
              <a:solidFill>
                <a:srgbClr val="1d1d1a"/>
              </a:solidFill>
              <a:latin typeface="Poppins"/>
            </a:endParaRPr>
          </a:p>
          <a:p>
            <a:pPr marL="432000" indent="-324000">
              <a:lnSpc>
                <a:spcPct val="90000"/>
              </a:lnSpc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1d1d1a"/>
                </a:solidFill>
                <a:latin typeface="Poppins"/>
              </a:rPr>
              <a:t>Time-tracking</a:t>
            </a:r>
            <a:endParaRPr b="0" lang="en-US" sz="2400" spc="-1" strike="noStrike">
              <a:solidFill>
                <a:srgbClr val="1d1d1a"/>
              </a:solidFill>
              <a:latin typeface="Poppins"/>
            </a:endParaRPr>
          </a:p>
          <a:p>
            <a:pPr marL="432000" indent="-324000">
              <a:lnSpc>
                <a:spcPct val="90000"/>
              </a:lnSpc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1d1d1a"/>
                </a:solidFill>
                <a:latin typeface="Poppins"/>
              </a:rPr>
              <a:t>Billing</a:t>
            </a:r>
            <a:endParaRPr b="0" lang="en-US" sz="2400" spc="-1" strike="noStrike">
              <a:solidFill>
                <a:srgbClr val="1d1d1a"/>
              </a:solidFill>
              <a:latin typeface="Poppins"/>
            </a:endParaRPr>
          </a:p>
          <a:p>
            <a:pPr marL="432000" indent="-324000">
              <a:lnSpc>
                <a:spcPct val="90000"/>
              </a:lnSpc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1d1d1a"/>
                </a:solidFill>
                <a:latin typeface="Poppins"/>
              </a:rPr>
              <a:t>Customer access</a:t>
            </a:r>
            <a:endParaRPr b="0" lang="en-US" sz="2400" spc="-1" strike="noStrike">
              <a:solidFill>
                <a:srgbClr val="1d1d1a"/>
              </a:solidFill>
              <a:latin typeface="Poppins"/>
            </a:endParaRPr>
          </a:p>
        </p:txBody>
      </p:sp>
    </p:spTree>
  </p:cSld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PlaceHolder 1"/>
          <p:cNvSpPr>
            <a:spLocks noGrp="1"/>
          </p:cNvSpPr>
          <p:nvPr>
            <p:ph type="title"/>
          </p:nvPr>
        </p:nvSpPr>
        <p:spPr>
          <a:xfrm>
            <a:off x="609480" y="273240"/>
            <a:ext cx="1097496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1" lang="en-US" sz="4400" spc="-171" strike="noStrike">
                <a:solidFill>
                  <a:srgbClr val="1d1d1a"/>
                </a:solidFill>
                <a:latin typeface="Poppins"/>
              </a:rPr>
              <a:t>Asset Management</a:t>
            </a:r>
            <a:endParaRPr b="1" lang="en-US" sz="4400" spc="-1" strike="noStrike">
              <a:solidFill>
                <a:srgbClr val="1d1d1a"/>
              </a:solidFill>
              <a:latin typeface="Poppins"/>
            </a:endParaRPr>
          </a:p>
        </p:txBody>
      </p:sp>
      <p:sp>
        <p:nvSpPr>
          <p:cNvPr id="441" name="PlaceHolder 2"/>
          <p:cNvSpPr>
            <a:spLocks noGrp="1"/>
          </p:cNvSpPr>
          <p:nvPr>
            <p:ph/>
          </p:nvPr>
        </p:nvSpPr>
        <p:spPr>
          <a:xfrm>
            <a:off x="577080" y="2116440"/>
            <a:ext cx="5003640" cy="3823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Aft>
                <a:spcPts val="425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1d1d1a"/>
                </a:solidFill>
                <a:latin typeface="Poppins"/>
              </a:rPr>
              <a:t>Asset lifecycle</a:t>
            </a:r>
            <a:endParaRPr b="0" lang="en-US" sz="2400" spc="-1" strike="noStrike">
              <a:solidFill>
                <a:srgbClr val="1d1d1a"/>
              </a:solidFill>
              <a:latin typeface="Poppins"/>
            </a:endParaRPr>
          </a:p>
          <a:p>
            <a:pPr marL="432000" indent="-324000">
              <a:lnSpc>
                <a:spcPct val="90000"/>
              </a:lnSpc>
              <a:spcAft>
                <a:spcPts val="425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1d1d1a"/>
                </a:solidFill>
                <a:latin typeface="Poppins"/>
              </a:rPr>
              <a:t>Asset inventory</a:t>
            </a:r>
            <a:endParaRPr b="0" lang="en-US" sz="2400" spc="-1" strike="noStrike">
              <a:solidFill>
                <a:srgbClr val="1d1d1a"/>
              </a:solidFill>
              <a:latin typeface="Poppins"/>
            </a:endParaRPr>
          </a:p>
          <a:p>
            <a:pPr marL="432000" indent="-324000">
              <a:lnSpc>
                <a:spcPct val="90000"/>
              </a:lnSpc>
              <a:spcAft>
                <a:spcPts val="425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1d1d1a"/>
                </a:solidFill>
                <a:latin typeface="Poppins"/>
              </a:rPr>
              <a:t>Purchasing</a:t>
            </a:r>
            <a:endParaRPr b="0" lang="en-US" sz="2400" spc="-1" strike="noStrike">
              <a:solidFill>
                <a:srgbClr val="1d1d1a"/>
              </a:solidFill>
              <a:latin typeface="Poppins"/>
            </a:endParaRPr>
          </a:p>
          <a:p>
            <a:pPr marL="432000" indent="-324000">
              <a:lnSpc>
                <a:spcPct val="90000"/>
              </a:lnSpc>
              <a:spcAft>
                <a:spcPts val="425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1d1d1a"/>
                </a:solidFill>
                <a:latin typeface="Poppins"/>
              </a:rPr>
              <a:t>Selling / Disposal</a:t>
            </a:r>
            <a:endParaRPr b="0" lang="en-US" sz="2400" spc="-1" strike="noStrike">
              <a:solidFill>
                <a:srgbClr val="1d1d1a"/>
              </a:solidFill>
              <a:latin typeface="Poppins"/>
            </a:endParaRPr>
          </a:p>
          <a:p>
            <a:pPr marL="432000" indent="-324000">
              <a:lnSpc>
                <a:spcPct val="90000"/>
              </a:lnSpc>
              <a:spcAft>
                <a:spcPts val="425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1d1d1a"/>
                </a:solidFill>
                <a:latin typeface="Poppins"/>
              </a:rPr>
              <a:t>Auto depreciation</a:t>
            </a:r>
            <a:endParaRPr b="0" lang="en-US" sz="2400" spc="-1" strike="noStrike">
              <a:solidFill>
                <a:srgbClr val="1d1d1a"/>
              </a:solidFill>
              <a:latin typeface="Poppins"/>
            </a:endParaRPr>
          </a:p>
          <a:p>
            <a:pPr marL="432000" indent="-324000">
              <a:lnSpc>
                <a:spcPct val="90000"/>
              </a:lnSpc>
              <a:spcAft>
                <a:spcPts val="425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1d1d1a"/>
                </a:solidFill>
                <a:latin typeface="Poppins"/>
              </a:rPr>
              <a:t>Scrapping</a:t>
            </a:r>
            <a:endParaRPr b="0" lang="en-US" sz="2400" spc="-1" strike="noStrike">
              <a:solidFill>
                <a:srgbClr val="1d1d1a"/>
              </a:solidFill>
              <a:latin typeface="Poppins"/>
            </a:endParaRPr>
          </a:p>
          <a:p>
            <a:pPr marL="432000" indent="-324000">
              <a:lnSpc>
                <a:spcPct val="90000"/>
              </a:lnSpc>
              <a:spcAft>
                <a:spcPts val="425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1d1d1a"/>
                </a:solidFill>
                <a:latin typeface="Poppins"/>
              </a:rPr>
              <a:t>Value adjustment</a:t>
            </a:r>
            <a:endParaRPr b="0" lang="en-US" sz="2400" spc="-1" strike="noStrike">
              <a:solidFill>
                <a:srgbClr val="1d1d1a"/>
              </a:solidFill>
              <a:latin typeface="Poppins"/>
            </a:endParaRPr>
          </a:p>
          <a:p>
            <a:pPr marL="432000" indent="-324000">
              <a:lnSpc>
                <a:spcPct val="90000"/>
              </a:lnSpc>
              <a:spcAft>
                <a:spcPts val="425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1d1d1a"/>
                </a:solidFill>
                <a:latin typeface="Poppins"/>
              </a:rPr>
              <a:t>Reporting</a:t>
            </a:r>
            <a:endParaRPr b="0" lang="en-US" sz="2400" spc="-1" strike="noStrike">
              <a:solidFill>
                <a:srgbClr val="1d1d1a"/>
              </a:solidFill>
              <a:latin typeface="Poppins"/>
            </a:endParaRPr>
          </a:p>
          <a:p>
            <a:pPr marL="432000" indent="-324000">
              <a:lnSpc>
                <a:spcPct val="90000"/>
              </a:lnSpc>
              <a:spcAft>
                <a:spcPts val="425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US" sz="2400" spc="-1" strike="noStrike">
              <a:solidFill>
                <a:srgbClr val="1d1d1a"/>
              </a:solidFill>
              <a:latin typeface="Poppins"/>
            </a:endParaRPr>
          </a:p>
        </p:txBody>
      </p:sp>
      <p:pic>
        <p:nvPicPr>
          <p:cNvPr id="442" name="" descr=""/>
          <p:cNvPicPr/>
          <p:nvPr/>
        </p:nvPicPr>
        <p:blipFill>
          <a:blip r:embed="rId1"/>
          <a:stretch/>
        </p:blipFill>
        <p:spPr>
          <a:xfrm>
            <a:off x="4044960" y="1418040"/>
            <a:ext cx="8220240" cy="4998600"/>
          </a:xfrm>
          <a:prstGeom prst="rect">
            <a:avLst/>
          </a:prstGeom>
          <a:ln w="0">
            <a:noFill/>
          </a:ln>
        </p:spPr>
      </p:pic>
    </p:spTree>
  </p:cSld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PlaceHolder 1"/>
          <p:cNvSpPr>
            <a:spLocks noGrp="1"/>
          </p:cNvSpPr>
          <p:nvPr>
            <p:ph type="title"/>
          </p:nvPr>
        </p:nvSpPr>
        <p:spPr>
          <a:xfrm>
            <a:off x="609480" y="273240"/>
            <a:ext cx="1097496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1" lang="en-US" sz="4400" spc="-171" strike="noStrike">
                <a:solidFill>
                  <a:srgbClr val="1d1d1a"/>
                </a:solidFill>
                <a:latin typeface="Poppins"/>
              </a:rPr>
              <a:t>Helpdesk &amp; Support</a:t>
            </a:r>
            <a:endParaRPr b="1" lang="en-US" sz="4400" spc="-1" strike="noStrike">
              <a:solidFill>
                <a:srgbClr val="1d1d1a"/>
              </a:solidFill>
              <a:latin typeface="Poppins"/>
            </a:endParaRPr>
          </a:p>
        </p:txBody>
      </p:sp>
      <p:sp>
        <p:nvSpPr>
          <p:cNvPr id="444" name=""/>
          <p:cNvSpPr txBox="1"/>
          <p:nvPr/>
        </p:nvSpPr>
        <p:spPr>
          <a:xfrm>
            <a:off x="6300720" y="6300000"/>
            <a:ext cx="6300720" cy="481320"/>
          </a:xfrm>
          <a:prstGeom prst="rect">
            <a:avLst/>
          </a:prstGeom>
          <a:solidFill>
            <a:srgbClr val="ffffff">
              <a:alpha val="52000"/>
            </a:srgbClr>
          </a:solidFill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ctr">
              <a:buNone/>
            </a:pPr>
            <a:r>
              <a:rPr b="0" lang="en-CA" sz="1400" spc="-1" strike="noStrike">
                <a:solidFill>
                  <a:srgbClr val="808080"/>
                </a:solidFill>
                <a:latin typeface="Poppins"/>
              </a:rPr>
              <a:t>Note: Apple products and trademarks are the property of Apple Inc.</a:t>
            </a:r>
            <a:endParaRPr b="0" lang="en-CA" sz="1400" spc="-1" strike="noStrike">
              <a:latin typeface="Arial"/>
            </a:endParaRPr>
          </a:p>
        </p:txBody>
      </p:sp>
      <p:pic>
        <p:nvPicPr>
          <p:cNvPr id="445" name="" descr=""/>
          <p:cNvPicPr/>
          <p:nvPr/>
        </p:nvPicPr>
        <p:blipFill>
          <a:blip r:embed="rId1"/>
          <a:stretch/>
        </p:blipFill>
        <p:spPr>
          <a:xfrm>
            <a:off x="5400360" y="1260000"/>
            <a:ext cx="9663840" cy="5940000"/>
          </a:xfrm>
          <a:prstGeom prst="rect">
            <a:avLst/>
          </a:prstGeom>
          <a:ln w="0">
            <a:noFill/>
          </a:ln>
        </p:spPr>
      </p:pic>
      <p:sp>
        <p:nvSpPr>
          <p:cNvPr id="446" name="PlaceHolder 2"/>
          <p:cNvSpPr>
            <a:spLocks noGrp="1"/>
          </p:cNvSpPr>
          <p:nvPr>
            <p:ph/>
          </p:nvPr>
        </p:nvSpPr>
        <p:spPr>
          <a:xfrm>
            <a:off x="469080" y="2116440"/>
            <a:ext cx="5003640" cy="3823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Aft>
                <a:spcPts val="425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1d1d1a"/>
                </a:solidFill>
                <a:latin typeface="Poppins"/>
              </a:rPr>
              <a:t>Omnichannel interactions</a:t>
            </a:r>
            <a:endParaRPr b="0" lang="en-US" sz="2400" spc="-1" strike="noStrike">
              <a:solidFill>
                <a:srgbClr val="1d1d1a"/>
              </a:solidFill>
              <a:latin typeface="Poppins"/>
            </a:endParaRPr>
          </a:p>
          <a:p>
            <a:pPr marL="432000" indent="-324000">
              <a:lnSpc>
                <a:spcPct val="90000"/>
              </a:lnSpc>
              <a:spcAft>
                <a:spcPts val="425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1d1d1a"/>
                </a:solidFill>
                <a:latin typeface="Poppins"/>
              </a:rPr>
              <a:t>Customer tickets</a:t>
            </a:r>
            <a:endParaRPr b="0" lang="en-US" sz="2400" spc="-1" strike="noStrike">
              <a:solidFill>
                <a:srgbClr val="1d1d1a"/>
              </a:solidFill>
              <a:latin typeface="Poppins"/>
            </a:endParaRPr>
          </a:p>
          <a:p>
            <a:pPr marL="432000" indent="-324000">
              <a:lnSpc>
                <a:spcPct val="90000"/>
              </a:lnSpc>
              <a:spcAft>
                <a:spcPts val="425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1d1d1a"/>
                </a:solidFill>
                <a:latin typeface="Poppins"/>
              </a:rPr>
              <a:t>Automate ticket assignments</a:t>
            </a:r>
            <a:endParaRPr b="0" lang="en-US" sz="2400" spc="-1" strike="noStrike">
              <a:solidFill>
                <a:srgbClr val="1d1d1a"/>
              </a:solidFill>
              <a:latin typeface="Poppins"/>
            </a:endParaRPr>
          </a:p>
          <a:p>
            <a:pPr marL="432000" indent="-324000">
              <a:lnSpc>
                <a:spcPct val="90000"/>
              </a:lnSpc>
              <a:spcAft>
                <a:spcPts val="425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1d1d1a"/>
                </a:solidFill>
                <a:latin typeface="Poppins"/>
              </a:rPr>
              <a:t>Team performance</a:t>
            </a:r>
            <a:endParaRPr b="0" lang="en-US" sz="2400" spc="-1" strike="noStrike">
              <a:solidFill>
                <a:srgbClr val="1d1d1a"/>
              </a:solidFill>
              <a:latin typeface="Poppins"/>
            </a:endParaRPr>
          </a:p>
          <a:p>
            <a:pPr marL="432000" indent="-324000">
              <a:lnSpc>
                <a:spcPct val="90000"/>
              </a:lnSpc>
              <a:spcAft>
                <a:spcPts val="425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1d1d1a"/>
                </a:solidFill>
                <a:latin typeface="Poppins"/>
              </a:rPr>
              <a:t>SLAs</a:t>
            </a:r>
            <a:endParaRPr b="0" lang="en-US" sz="2400" spc="-1" strike="noStrike">
              <a:solidFill>
                <a:srgbClr val="1d1d1a"/>
              </a:solidFill>
              <a:latin typeface="Poppins"/>
            </a:endParaRPr>
          </a:p>
          <a:p>
            <a:pPr marL="432000" indent="-324000">
              <a:lnSpc>
                <a:spcPct val="90000"/>
              </a:lnSpc>
              <a:spcAft>
                <a:spcPts val="425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1d1d1a"/>
                </a:solidFill>
                <a:latin typeface="Poppins"/>
              </a:rPr>
              <a:t>Knowledge base</a:t>
            </a:r>
            <a:endParaRPr b="0" lang="en-US" sz="2400" spc="-1" strike="noStrike">
              <a:solidFill>
                <a:srgbClr val="1d1d1a"/>
              </a:solidFill>
              <a:latin typeface="Poppins"/>
            </a:endParaRPr>
          </a:p>
          <a:p>
            <a:pPr marL="432000" indent="-324000">
              <a:lnSpc>
                <a:spcPct val="90000"/>
              </a:lnSpc>
              <a:spcAft>
                <a:spcPts val="425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1d1d1a"/>
                </a:solidFill>
                <a:latin typeface="Poppins"/>
              </a:rPr>
              <a:t>Scheduling Maintenance Visits</a:t>
            </a:r>
            <a:endParaRPr b="0" lang="en-US" sz="2400" spc="-1" strike="noStrike">
              <a:solidFill>
                <a:srgbClr val="1d1d1a"/>
              </a:solidFill>
              <a:latin typeface="Poppins"/>
            </a:endParaRPr>
          </a:p>
          <a:p>
            <a:pPr marL="432000" indent="-324000">
              <a:lnSpc>
                <a:spcPct val="90000"/>
              </a:lnSpc>
              <a:spcAft>
                <a:spcPts val="425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US" sz="2400" spc="-1" strike="noStrike">
              <a:solidFill>
                <a:srgbClr val="1d1d1a"/>
              </a:solidFill>
              <a:latin typeface="Poppins"/>
            </a:endParaRPr>
          </a:p>
          <a:p>
            <a:pPr marL="432000" indent="-324000">
              <a:lnSpc>
                <a:spcPct val="90000"/>
              </a:lnSpc>
              <a:spcAft>
                <a:spcPts val="425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US" sz="2400" spc="-1" strike="noStrike">
              <a:solidFill>
                <a:srgbClr val="1d1d1a"/>
              </a:solidFill>
              <a:latin typeface="Poppins"/>
            </a:endParaRPr>
          </a:p>
        </p:txBody>
      </p:sp>
    </p:spTree>
  </p:cSld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PlaceHolder 1"/>
          <p:cNvSpPr>
            <a:spLocks noGrp="1"/>
          </p:cNvSpPr>
          <p:nvPr>
            <p:ph type="title"/>
          </p:nvPr>
        </p:nvSpPr>
        <p:spPr>
          <a:xfrm>
            <a:off x="609480" y="273240"/>
            <a:ext cx="1097496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1" lang="en-US" sz="4400" spc="-171" strike="noStrike">
                <a:solidFill>
                  <a:srgbClr val="1d1d1a"/>
                </a:solidFill>
                <a:latin typeface="Poppins"/>
              </a:rPr>
              <a:t>Human Resources</a:t>
            </a:r>
            <a:endParaRPr b="1" lang="en-US" sz="4400" spc="-1" strike="noStrike">
              <a:solidFill>
                <a:srgbClr val="1d1d1a"/>
              </a:solidFill>
              <a:latin typeface="Poppins"/>
            </a:endParaRPr>
          </a:p>
        </p:txBody>
      </p:sp>
      <p:sp>
        <p:nvSpPr>
          <p:cNvPr id="448" name="PlaceHolder 2"/>
          <p:cNvSpPr>
            <a:spLocks noGrp="1"/>
          </p:cNvSpPr>
          <p:nvPr>
            <p:ph/>
          </p:nvPr>
        </p:nvSpPr>
        <p:spPr>
          <a:xfrm>
            <a:off x="577080" y="1612440"/>
            <a:ext cx="5003640" cy="468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marL="432000" indent="-324000">
              <a:lnSpc>
                <a:spcPct val="90000"/>
              </a:lnSpc>
              <a:spcAft>
                <a:spcPts val="425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600" spc="-1" strike="noStrike">
                <a:solidFill>
                  <a:srgbClr val="1d1d1a"/>
                </a:solidFill>
                <a:latin typeface="Poppins"/>
              </a:rPr>
              <a:t>Talent acquisition</a:t>
            </a:r>
            <a:endParaRPr b="0" lang="en-US" sz="2600" spc="-1" strike="noStrike">
              <a:solidFill>
                <a:srgbClr val="1d1d1a"/>
              </a:solidFill>
              <a:latin typeface="Poppins"/>
            </a:endParaRPr>
          </a:p>
          <a:p>
            <a:pPr marL="432000" indent="-324000">
              <a:lnSpc>
                <a:spcPct val="90000"/>
              </a:lnSpc>
              <a:spcAft>
                <a:spcPts val="425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600" spc="-1" strike="noStrike">
                <a:solidFill>
                  <a:srgbClr val="1d1d1a"/>
                </a:solidFill>
                <a:latin typeface="Poppins"/>
              </a:rPr>
              <a:t>Employees</a:t>
            </a:r>
            <a:endParaRPr b="0" lang="en-US" sz="2600" spc="-1" strike="noStrike">
              <a:solidFill>
                <a:srgbClr val="1d1d1a"/>
              </a:solidFill>
              <a:latin typeface="Poppins"/>
            </a:endParaRPr>
          </a:p>
          <a:p>
            <a:pPr marL="432000" indent="-324000">
              <a:lnSpc>
                <a:spcPct val="90000"/>
              </a:lnSpc>
              <a:spcAft>
                <a:spcPts val="425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600" spc="-1" strike="noStrike">
                <a:solidFill>
                  <a:srgbClr val="1d1d1a"/>
                </a:solidFill>
                <a:latin typeface="Poppins"/>
              </a:rPr>
              <a:t>Training</a:t>
            </a:r>
            <a:endParaRPr b="0" lang="en-US" sz="2600" spc="-1" strike="noStrike">
              <a:solidFill>
                <a:srgbClr val="1d1d1a"/>
              </a:solidFill>
              <a:latin typeface="Poppins"/>
            </a:endParaRPr>
          </a:p>
          <a:p>
            <a:pPr marL="432000" indent="-324000">
              <a:lnSpc>
                <a:spcPct val="90000"/>
              </a:lnSpc>
              <a:spcAft>
                <a:spcPts val="425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600" spc="-1" strike="noStrike">
                <a:solidFill>
                  <a:srgbClr val="1d1d1a"/>
                </a:solidFill>
                <a:latin typeface="Poppins"/>
              </a:rPr>
              <a:t>KPIs</a:t>
            </a:r>
            <a:endParaRPr b="0" lang="en-US" sz="2600" spc="-1" strike="noStrike">
              <a:solidFill>
                <a:srgbClr val="1d1d1a"/>
              </a:solidFill>
              <a:latin typeface="Poppins"/>
            </a:endParaRPr>
          </a:p>
          <a:p>
            <a:pPr marL="432000" indent="-324000">
              <a:lnSpc>
                <a:spcPct val="90000"/>
              </a:lnSpc>
              <a:spcAft>
                <a:spcPts val="425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600" spc="-1" strike="noStrike">
                <a:solidFill>
                  <a:srgbClr val="1d1d1a"/>
                </a:solidFill>
                <a:latin typeface="Poppins"/>
              </a:rPr>
              <a:t>Expenses</a:t>
            </a:r>
            <a:endParaRPr b="0" lang="en-US" sz="2600" spc="-1" strike="noStrike">
              <a:solidFill>
                <a:srgbClr val="1d1d1a"/>
              </a:solidFill>
              <a:latin typeface="Poppins"/>
            </a:endParaRPr>
          </a:p>
          <a:p>
            <a:pPr marL="432000" indent="-324000">
              <a:lnSpc>
                <a:spcPct val="90000"/>
              </a:lnSpc>
              <a:spcAft>
                <a:spcPts val="425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600" spc="-1" strike="noStrike">
                <a:solidFill>
                  <a:srgbClr val="1d1d1a"/>
                </a:solidFill>
                <a:latin typeface="Poppins"/>
              </a:rPr>
              <a:t>Attendance</a:t>
            </a:r>
            <a:endParaRPr b="0" lang="en-US" sz="2600" spc="-1" strike="noStrike">
              <a:solidFill>
                <a:srgbClr val="1d1d1a"/>
              </a:solidFill>
              <a:latin typeface="Poppins"/>
            </a:endParaRPr>
          </a:p>
          <a:p>
            <a:pPr marL="432000" indent="-324000">
              <a:lnSpc>
                <a:spcPct val="90000"/>
              </a:lnSpc>
              <a:spcAft>
                <a:spcPts val="425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600" spc="-1" strike="noStrike">
                <a:solidFill>
                  <a:srgbClr val="1d1d1a"/>
                </a:solidFill>
                <a:latin typeface="Poppins"/>
              </a:rPr>
              <a:t>Leaves</a:t>
            </a:r>
            <a:endParaRPr b="0" lang="en-US" sz="2600" spc="-1" strike="noStrike">
              <a:solidFill>
                <a:srgbClr val="1d1d1a"/>
              </a:solidFill>
              <a:latin typeface="Poppins"/>
            </a:endParaRPr>
          </a:p>
          <a:p>
            <a:pPr marL="432000" indent="-324000">
              <a:lnSpc>
                <a:spcPct val="90000"/>
              </a:lnSpc>
              <a:spcAft>
                <a:spcPts val="425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600" spc="-1" strike="noStrike">
                <a:solidFill>
                  <a:srgbClr val="1d1d1a"/>
                </a:solidFill>
                <a:latin typeface="Poppins"/>
              </a:rPr>
              <a:t>Payroll &amp; taxes</a:t>
            </a:r>
            <a:endParaRPr b="0" lang="en-US" sz="2600" spc="-1" strike="noStrike">
              <a:solidFill>
                <a:srgbClr val="1d1d1a"/>
              </a:solidFill>
              <a:latin typeface="Poppins"/>
            </a:endParaRPr>
          </a:p>
          <a:p>
            <a:pPr marL="432000" indent="-324000">
              <a:lnSpc>
                <a:spcPct val="90000"/>
              </a:lnSpc>
              <a:spcAft>
                <a:spcPts val="425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600" spc="-1" strike="noStrike">
                <a:solidFill>
                  <a:srgbClr val="1d1d1a"/>
                </a:solidFill>
                <a:latin typeface="Poppins"/>
              </a:rPr>
              <a:t>Salary structures</a:t>
            </a:r>
            <a:endParaRPr b="0" lang="en-US" sz="2600" spc="-1" strike="noStrike">
              <a:solidFill>
                <a:srgbClr val="1d1d1a"/>
              </a:solidFill>
              <a:latin typeface="Poppins"/>
            </a:endParaRPr>
          </a:p>
          <a:p>
            <a:pPr marL="432000" indent="-324000">
              <a:lnSpc>
                <a:spcPct val="90000"/>
              </a:lnSpc>
              <a:spcAft>
                <a:spcPts val="425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600" spc="-1" strike="noStrike">
                <a:solidFill>
                  <a:srgbClr val="1d1d1a"/>
                </a:solidFill>
                <a:latin typeface="Poppins"/>
              </a:rPr>
              <a:t>Timesheets</a:t>
            </a:r>
            <a:endParaRPr b="0" lang="en-US" sz="2600" spc="-1" strike="noStrike">
              <a:solidFill>
                <a:srgbClr val="1d1d1a"/>
              </a:solidFill>
              <a:latin typeface="Poppins"/>
            </a:endParaRPr>
          </a:p>
          <a:p>
            <a:pPr marL="432000" indent="-324000">
              <a:lnSpc>
                <a:spcPct val="90000"/>
              </a:lnSpc>
              <a:spcAft>
                <a:spcPts val="425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600" spc="-1" strike="noStrike">
                <a:solidFill>
                  <a:srgbClr val="1d1d1a"/>
                </a:solidFill>
                <a:latin typeface="Poppins"/>
              </a:rPr>
              <a:t>Variable pay</a:t>
            </a:r>
            <a:endParaRPr b="0" lang="en-US" sz="2600" spc="-1" strike="noStrike">
              <a:solidFill>
                <a:srgbClr val="1d1d1a"/>
              </a:solidFill>
              <a:latin typeface="Poppins"/>
            </a:endParaRPr>
          </a:p>
        </p:txBody>
      </p:sp>
      <p:pic>
        <p:nvPicPr>
          <p:cNvPr id="449" name="" descr=""/>
          <p:cNvPicPr/>
          <p:nvPr/>
        </p:nvPicPr>
        <p:blipFill>
          <a:blip r:embed="rId1"/>
          <a:stretch/>
        </p:blipFill>
        <p:spPr>
          <a:xfrm>
            <a:off x="4824720" y="1418040"/>
            <a:ext cx="8389800" cy="5241960"/>
          </a:xfrm>
          <a:prstGeom prst="rect">
            <a:avLst/>
          </a:prstGeom>
          <a:ln w="0">
            <a:noFill/>
          </a:ln>
        </p:spPr>
      </p:pic>
    </p:spTree>
  </p:cSld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CustomShape 23"/>
          <p:cNvSpPr/>
          <p:nvPr/>
        </p:nvSpPr>
        <p:spPr>
          <a:xfrm>
            <a:off x="0" y="3916800"/>
            <a:ext cx="6018840" cy="1007640"/>
          </a:xfrm>
          <a:prstGeom prst="rect">
            <a:avLst/>
          </a:prstGeom>
          <a:solidFill>
            <a:srgbClr val="a5b7c6">
              <a:alpha val="8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51" name="CustomShape 10"/>
          <p:cNvSpPr/>
          <p:nvPr/>
        </p:nvSpPr>
        <p:spPr>
          <a:xfrm>
            <a:off x="383400" y="3780000"/>
            <a:ext cx="7166880" cy="1229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s" sz="4400" spc="-86" strike="noStrike">
                <a:solidFill>
                  <a:srgbClr val="ffffff"/>
                </a:solidFill>
                <a:latin typeface="Poppins"/>
                <a:ea typeface="Roboto"/>
              </a:rPr>
              <a:t>Anywhere ...</a:t>
            </a:r>
            <a:endParaRPr b="0" lang="en-CA" sz="4400" spc="-86" strike="noStrike">
              <a:latin typeface="Poppins"/>
            </a:endParaRPr>
          </a:p>
        </p:txBody>
      </p:sp>
      <p:sp>
        <p:nvSpPr>
          <p:cNvPr id="452" name="CustomShape 20"/>
          <p:cNvSpPr/>
          <p:nvPr/>
        </p:nvSpPr>
        <p:spPr>
          <a:xfrm>
            <a:off x="0" y="5010480"/>
            <a:ext cx="7741080" cy="1007280"/>
          </a:xfrm>
          <a:prstGeom prst="rect">
            <a:avLst/>
          </a:prstGeom>
          <a:solidFill>
            <a:srgbClr val="193441">
              <a:alpha val="8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53" name="CustomShape 39"/>
          <p:cNvSpPr/>
          <p:nvPr/>
        </p:nvSpPr>
        <p:spPr>
          <a:xfrm>
            <a:off x="384120" y="4853160"/>
            <a:ext cx="7166520" cy="1229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s" sz="4400" spc="-86" strike="noStrike">
                <a:solidFill>
                  <a:srgbClr val="ffffff"/>
                </a:solidFill>
                <a:latin typeface="Poppins"/>
                <a:ea typeface="Roboto"/>
              </a:rPr>
              <a:t>is your </a:t>
            </a:r>
            <a:r>
              <a:rPr b="1" lang="es" sz="4400" spc="-86" strike="noStrike">
                <a:solidFill>
                  <a:srgbClr val="ffffff"/>
                </a:solidFill>
                <a:latin typeface="Poppins"/>
                <a:ea typeface="Roboto"/>
              </a:rPr>
              <a:t>classroom</a:t>
            </a:r>
            <a:r>
              <a:rPr b="0" lang="es" sz="4400" spc="-86" strike="noStrike">
                <a:solidFill>
                  <a:srgbClr val="ffffff"/>
                </a:solidFill>
                <a:latin typeface="Poppins"/>
                <a:ea typeface="Roboto"/>
              </a:rPr>
              <a:t> now</a:t>
            </a:r>
            <a:endParaRPr b="0" lang="en-CA" sz="4400" spc="-86" strike="noStrike">
              <a:latin typeface="Poppin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CustomShape 1"/>
          <p:cNvSpPr/>
          <p:nvPr/>
        </p:nvSpPr>
        <p:spPr>
          <a:xfrm>
            <a:off x="4840560" y="1852560"/>
            <a:ext cx="1445760" cy="174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>
              <a:lnSpc>
                <a:spcPct val="114000"/>
              </a:lnSpc>
              <a:buNone/>
              <a:tabLst>
                <a:tab algn="l" pos="0"/>
              </a:tabLst>
            </a:pPr>
            <a:r>
              <a:rPr b="1" lang="es" sz="12000" spc="-1" strike="noStrike">
                <a:solidFill>
                  <a:srgbClr val="435d74"/>
                </a:solidFill>
                <a:latin typeface="Poppins"/>
                <a:ea typeface="Roboto"/>
              </a:rPr>
              <a:t>“</a:t>
            </a:r>
            <a:endParaRPr b="0" lang="en-CA" sz="12000" spc="-1" strike="noStrike">
              <a:latin typeface="Arial"/>
            </a:endParaRPr>
          </a:p>
        </p:txBody>
      </p:sp>
      <p:sp>
        <p:nvSpPr>
          <p:cNvPr id="455" name="CustomShape 2"/>
          <p:cNvSpPr/>
          <p:nvPr/>
        </p:nvSpPr>
        <p:spPr>
          <a:xfrm>
            <a:off x="5220360" y="2090520"/>
            <a:ext cx="6412680" cy="2829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br>
              <a:rPr sz="4000"/>
            </a:br>
            <a:r>
              <a:rPr b="0" lang="es" sz="4000" spc="-86" strike="noStrike">
                <a:solidFill>
                  <a:srgbClr val="193441"/>
                </a:solidFill>
                <a:latin typeface="Poppins"/>
                <a:ea typeface="Roboto Medium"/>
              </a:rPr>
              <a:t>Having the </a:t>
            </a:r>
            <a:r>
              <a:rPr b="1" lang="es" sz="4000" spc="-86" strike="noStrike">
                <a:solidFill>
                  <a:srgbClr val="193441"/>
                </a:solidFill>
                <a:latin typeface="Poppins"/>
                <a:ea typeface="Roboto Medium"/>
              </a:rPr>
              <a:t>right tool</a:t>
            </a:r>
            <a:r>
              <a:rPr b="0" lang="es" sz="4000" spc="-86" strike="noStrike">
                <a:solidFill>
                  <a:srgbClr val="193441"/>
                </a:solidFill>
                <a:latin typeface="Poppins"/>
                <a:ea typeface="Roboto Medium"/>
              </a:rPr>
              <a:t> for the job is </a:t>
            </a:r>
            <a:r>
              <a:rPr b="1" lang="es" sz="4000" spc="-86" strike="noStrike">
                <a:solidFill>
                  <a:srgbClr val="193441"/>
                </a:solidFill>
                <a:latin typeface="Poppins"/>
                <a:ea typeface="Roboto Medium"/>
              </a:rPr>
              <a:t>half the battle</a:t>
            </a:r>
            <a:endParaRPr b="0" lang="en-CA" sz="4000" spc="-86" strike="noStrike">
              <a:latin typeface="Poppin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1" lang="en-US" sz="4400" spc="-1" strike="noStrike">
                <a:solidFill>
                  <a:srgbClr val="1d1d1a"/>
                </a:solidFill>
                <a:latin typeface="Poppins"/>
              </a:rPr>
              <a:t>Introduction</a:t>
            </a:r>
            <a:endParaRPr b="1" lang="en-US" sz="4400" spc="-1" strike="noStrike">
              <a:solidFill>
                <a:srgbClr val="1d1d1a"/>
              </a:solidFill>
              <a:latin typeface="Poppins"/>
            </a:endParaRPr>
          </a:p>
        </p:txBody>
      </p:sp>
      <p:sp>
        <p:nvSpPr>
          <p:cNvPr id="343" name="PlaceHolder 2"/>
          <p:cNvSpPr>
            <a:spLocks noGrp="1"/>
          </p:cNvSpPr>
          <p:nvPr>
            <p:ph/>
          </p:nvPr>
        </p:nvSpPr>
        <p:spPr>
          <a:xfrm>
            <a:off x="541080" y="1800000"/>
            <a:ext cx="11340360" cy="450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Aft>
                <a:spcPts val="56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86" strike="noStrike">
                <a:solidFill>
                  <a:srgbClr val="1d1d1a"/>
                </a:solidFill>
                <a:latin typeface="Poppins"/>
              </a:rPr>
              <a:t>The modern university needs three main platforms to operate effectively</a:t>
            </a:r>
            <a:endParaRPr b="0" lang="en-US" sz="3200" spc="-1" strike="noStrike">
              <a:solidFill>
                <a:srgbClr val="1d1d1a"/>
              </a:solidFill>
              <a:latin typeface="Poppins"/>
            </a:endParaRPr>
          </a:p>
          <a:p>
            <a:pPr lvl="1" marL="864000" indent="-324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1" lang="en-US" sz="3200" spc="-86" strike="noStrike">
                <a:solidFill>
                  <a:srgbClr val="1d1d1a"/>
                </a:solidFill>
                <a:latin typeface="Poppins"/>
              </a:rPr>
              <a:t>Productivity &amp; Collaboration</a:t>
            </a:r>
            <a:r>
              <a:rPr b="0" lang="en-US" sz="3200" spc="-86" strike="noStrike">
                <a:solidFill>
                  <a:srgbClr val="1d1d1a"/>
                </a:solidFill>
                <a:latin typeface="Poppins"/>
              </a:rPr>
              <a:t> – </a:t>
            </a:r>
            <a:r>
              <a:rPr b="0" lang="en-US" sz="3200" spc="-86" strike="noStrike">
                <a:solidFill>
                  <a:srgbClr val="1d1d1a"/>
                </a:solidFill>
                <a:latin typeface="Poppins ExtraLight"/>
              </a:rPr>
              <a:t>Files, Emails, Video</a:t>
            </a:r>
            <a:endParaRPr b="0" lang="en-US" sz="3200" spc="-1" strike="noStrike">
              <a:solidFill>
                <a:srgbClr val="1d1d1a"/>
              </a:solidFill>
              <a:latin typeface="Poppins"/>
            </a:endParaRPr>
          </a:p>
          <a:p>
            <a:pPr lvl="1" marL="864000" indent="-324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1" lang="en-US" sz="3200" spc="-86" strike="noStrike">
                <a:solidFill>
                  <a:srgbClr val="1d1d1a"/>
                </a:solidFill>
                <a:latin typeface="Poppins"/>
              </a:rPr>
              <a:t>Learning Management System</a:t>
            </a:r>
            <a:endParaRPr b="0" lang="en-US" sz="3200" spc="-1" strike="noStrike">
              <a:solidFill>
                <a:srgbClr val="1d1d1a"/>
              </a:solidFill>
              <a:latin typeface="Poppins"/>
            </a:endParaRPr>
          </a:p>
          <a:p>
            <a:pPr lvl="1" marL="864000" indent="-324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1" lang="en-US" sz="3200" spc="-86" strike="noStrike">
                <a:solidFill>
                  <a:srgbClr val="1d1d1a"/>
                </a:solidFill>
                <a:latin typeface="Poppins"/>
              </a:rPr>
              <a:t>Campus Management System</a:t>
            </a:r>
            <a:endParaRPr b="0" lang="en-US" sz="3200" spc="-1" strike="noStrike">
              <a:solidFill>
                <a:srgbClr val="1d1d1a"/>
              </a:solidFill>
              <a:latin typeface="Poppins"/>
            </a:endParaRPr>
          </a:p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86" strike="noStrike">
                <a:solidFill>
                  <a:srgbClr val="1d1d1a"/>
                </a:solidFill>
                <a:latin typeface="Poppins"/>
              </a:rPr>
              <a:t>OneOffice provides a single comprehensive integrated solution</a:t>
            </a:r>
            <a:endParaRPr b="0" lang="en-US" sz="3200" spc="-1" strike="noStrike">
              <a:solidFill>
                <a:srgbClr val="1d1d1a"/>
              </a:solidFill>
              <a:latin typeface="Poppin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PlaceHolder 1"/>
          <p:cNvSpPr>
            <a:spLocks noGrp="1"/>
          </p:cNvSpPr>
          <p:nvPr>
            <p:ph/>
          </p:nvPr>
        </p:nvSpPr>
        <p:spPr>
          <a:xfrm>
            <a:off x="540720" y="2805840"/>
            <a:ext cx="4801680" cy="1537560"/>
          </a:xfrm>
          <a:prstGeom prst="rect">
            <a:avLst/>
          </a:prstGeom>
          <a:solidFill>
            <a:srgbClr val="ffffff">
              <a:alpha val="52000"/>
            </a:srgbClr>
          </a:solidFill>
          <a:ln w="0">
            <a:noFill/>
          </a:ln>
        </p:spPr>
        <p:txBody>
          <a:bodyPr lIns="0" rIns="0" tIns="0" bIns="0" anchor="ctr">
            <a:noAutofit/>
          </a:bodyPr>
          <a:p>
            <a:pPr marL="146160">
              <a:lnSpc>
                <a:spcPct val="110000"/>
              </a:lnSpc>
              <a:buNone/>
              <a:tabLst>
                <a:tab algn="l" pos="0"/>
              </a:tabLst>
            </a:pPr>
            <a:r>
              <a:rPr b="1" lang="en-US" sz="1800" spc="-1" strike="noStrike">
                <a:solidFill>
                  <a:srgbClr val="1d1d1a"/>
                </a:solidFill>
                <a:latin typeface="Poppins ExtraLight"/>
                <a:ea typeface="Microsoft YaHei"/>
              </a:rPr>
              <a:t>Please feel free to contact us </a:t>
            </a:r>
            <a:endParaRPr b="0" lang="en-US" sz="1800" spc="-1" strike="noStrike">
              <a:solidFill>
                <a:srgbClr val="000000"/>
              </a:solidFill>
              <a:latin typeface="Poppins"/>
            </a:endParaRPr>
          </a:p>
          <a:p>
            <a:pPr marL="146160">
              <a:lnSpc>
                <a:spcPct val="110000"/>
              </a:lnSpc>
              <a:buNone/>
              <a:tabLst>
                <a:tab algn="l" pos="0"/>
              </a:tabLst>
            </a:pPr>
            <a:r>
              <a:rPr b="1" lang="en-US" sz="2000" spc="-1" strike="noStrike">
                <a:solidFill>
                  <a:srgbClr val="1d1d1a"/>
                </a:solidFill>
                <a:latin typeface="Poppins"/>
                <a:ea typeface="Microsoft YaHei"/>
              </a:rPr>
              <a:t>info@oneoffice.ca</a:t>
            </a:r>
            <a:endParaRPr b="0" lang="en-US" sz="2000" spc="-1" strike="noStrike">
              <a:solidFill>
                <a:srgbClr val="000000"/>
              </a:solidFill>
              <a:latin typeface="Poppins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PlaceHolder 1"/>
          <p:cNvSpPr>
            <a:spLocks noGrp="1"/>
          </p:cNvSpPr>
          <p:nvPr>
            <p:ph type="title"/>
          </p:nvPr>
        </p:nvSpPr>
        <p:spPr>
          <a:xfrm>
            <a:off x="609480" y="290124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1" lang="en-CA" sz="5400" spc="-1" strike="noStrike">
                <a:solidFill>
                  <a:srgbClr val="ffffff"/>
                </a:solidFill>
                <a:latin typeface="Poppins"/>
              </a:rPr>
              <a:t>OneOffice Productivity</a:t>
            </a:r>
            <a:endParaRPr b="0" lang="en-CA" sz="5400" spc="-1" strike="noStrike">
              <a:latin typeface="Poppins"/>
            </a:endParaRPr>
          </a:p>
        </p:txBody>
      </p:sp>
    </p:spTree>
  </p:cSld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5" name="" descr=""/>
          <p:cNvPicPr/>
          <p:nvPr/>
        </p:nvPicPr>
        <p:blipFill>
          <a:blip r:embed="rId1"/>
          <a:stretch/>
        </p:blipFill>
        <p:spPr>
          <a:xfrm>
            <a:off x="5400000" y="288000"/>
            <a:ext cx="8514720" cy="6222240"/>
          </a:xfrm>
          <a:prstGeom prst="rect">
            <a:avLst/>
          </a:prstGeom>
          <a:ln w="0">
            <a:noFill/>
          </a:ln>
          <a:effectLst>
            <a:softEdge rad="88920"/>
          </a:effectLst>
        </p:spPr>
      </p:pic>
      <p:sp>
        <p:nvSpPr>
          <p:cNvPr id="34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1" lang="en-US" sz="4400" spc="-86" strike="noStrike">
                <a:solidFill>
                  <a:srgbClr val="1d1d1a"/>
                </a:solidFill>
                <a:latin typeface="Poppins"/>
              </a:rPr>
              <a:t>Features</a:t>
            </a:r>
            <a:endParaRPr b="1" lang="en-US" sz="4400" spc="-86" strike="noStrike">
              <a:solidFill>
                <a:srgbClr val="1d1d1a"/>
              </a:solidFill>
              <a:latin typeface="Poppins"/>
            </a:endParaRPr>
          </a:p>
        </p:txBody>
      </p:sp>
      <p:sp>
        <p:nvSpPr>
          <p:cNvPr id="347" name="PlaceHolder 2"/>
          <p:cNvSpPr>
            <a:spLocks noGrp="1"/>
          </p:cNvSpPr>
          <p:nvPr>
            <p:ph/>
          </p:nvPr>
        </p:nvSpPr>
        <p:spPr>
          <a:xfrm>
            <a:off x="545760" y="1816200"/>
            <a:ext cx="6959520" cy="4483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86" strike="noStrike">
                <a:solidFill>
                  <a:srgbClr val="000000"/>
                </a:solidFill>
                <a:latin typeface="Poppins"/>
              </a:rPr>
              <a:t>Full </a:t>
            </a:r>
            <a:r>
              <a:rPr b="1" lang="en-US" sz="2200" spc="-86" strike="noStrike">
                <a:solidFill>
                  <a:srgbClr val="000000"/>
                </a:solidFill>
                <a:latin typeface="Poppins"/>
              </a:rPr>
              <a:t>productivity</a:t>
            </a:r>
            <a:r>
              <a:rPr b="0" lang="en-US" sz="2200" spc="-86" strike="noStrike">
                <a:solidFill>
                  <a:srgbClr val="000000"/>
                </a:solidFill>
                <a:latin typeface="Poppins"/>
              </a:rPr>
              <a:t> – </a:t>
            </a:r>
            <a:r>
              <a:rPr b="0" lang="en-US" sz="2100" spc="-86" strike="noStrike">
                <a:solidFill>
                  <a:srgbClr val="000000"/>
                </a:solidFill>
                <a:latin typeface="Poppins"/>
              </a:rPr>
              <a:t>Word, PPT, XLS, Visio</a:t>
            </a:r>
            <a:endParaRPr b="0" lang="en-US" sz="2100" spc="-86" strike="noStrike">
              <a:solidFill>
                <a:srgbClr val="1d1d1a"/>
              </a:solidFill>
              <a:latin typeface="Poppins"/>
            </a:endParaRPr>
          </a:p>
          <a:p>
            <a:pPr marL="432000" indent="-324000">
              <a:lnSpc>
                <a:spcPct val="90000"/>
              </a:lnSpc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86" strike="noStrike">
                <a:solidFill>
                  <a:srgbClr val="000000"/>
                </a:solidFill>
                <a:latin typeface="Poppins"/>
              </a:rPr>
              <a:t>Real </a:t>
            </a:r>
            <a:r>
              <a:rPr b="1" lang="en-US" sz="2200" spc="-86" strike="noStrike">
                <a:solidFill>
                  <a:srgbClr val="000000"/>
                </a:solidFill>
                <a:latin typeface="Poppins"/>
              </a:rPr>
              <a:t>collaboration</a:t>
            </a:r>
            <a:endParaRPr b="0" lang="en-US" sz="2200" spc="-86" strike="noStrike">
              <a:solidFill>
                <a:srgbClr val="1d1d1a"/>
              </a:solidFill>
              <a:latin typeface="Poppins"/>
            </a:endParaRPr>
          </a:p>
          <a:p>
            <a:pPr marL="432000" indent="-324000">
              <a:lnSpc>
                <a:spcPct val="90000"/>
              </a:lnSpc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86" strike="noStrike">
                <a:solidFill>
                  <a:srgbClr val="000000"/>
                </a:solidFill>
                <a:latin typeface="Poppins"/>
              </a:rPr>
              <a:t>Email, Calendar, Contacts</a:t>
            </a:r>
            <a:endParaRPr b="0" lang="en-US" sz="2200" spc="-86" strike="noStrike">
              <a:solidFill>
                <a:srgbClr val="1d1d1a"/>
              </a:solidFill>
              <a:latin typeface="Poppins"/>
            </a:endParaRPr>
          </a:p>
          <a:p>
            <a:pPr marL="432000" indent="-324000">
              <a:lnSpc>
                <a:spcPct val="90000"/>
              </a:lnSpc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US" sz="2200" spc="-86" strike="noStrike">
                <a:solidFill>
                  <a:srgbClr val="000000"/>
                </a:solidFill>
                <a:latin typeface="Poppins"/>
              </a:rPr>
              <a:t>Files</a:t>
            </a:r>
            <a:r>
              <a:rPr b="0" lang="en-US" sz="2200" spc="-86" strike="noStrike">
                <a:solidFill>
                  <a:srgbClr val="000000"/>
                </a:solidFill>
                <a:latin typeface="Poppins"/>
              </a:rPr>
              <a:t> &amp; Storage</a:t>
            </a:r>
            <a:endParaRPr b="0" lang="en-US" sz="2200" spc="-86" strike="noStrike">
              <a:solidFill>
                <a:srgbClr val="1d1d1a"/>
              </a:solidFill>
              <a:latin typeface="Poppins"/>
            </a:endParaRPr>
          </a:p>
          <a:p>
            <a:pPr marL="432000" indent="-324000">
              <a:lnSpc>
                <a:spcPct val="90000"/>
              </a:lnSpc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86" strike="noStrike">
                <a:solidFill>
                  <a:srgbClr val="000000"/>
                </a:solidFill>
                <a:latin typeface="Poppins"/>
              </a:rPr>
              <a:t>Secure </a:t>
            </a:r>
            <a:r>
              <a:rPr b="1" lang="en-US" sz="2200" spc="-86" strike="noStrike">
                <a:solidFill>
                  <a:srgbClr val="000000"/>
                </a:solidFill>
                <a:latin typeface="Poppins"/>
              </a:rPr>
              <a:t>Video</a:t>
            </a:r>
            <a:r>
              <a:rPr b="0" lang="en-US" sz="2200" spc="-86" strike="noStrike">
                <a:solidFill>
                  <a:srgbClr val="000000"/>
                </a:solidFill>
                <a:latin typeface="Poppins"/>
              </a:rPr>
              <a:t> &amp; Chat</a:t>
            </a:r>
            <a:endParaRPr b="0" lang="en-US" sz="2200" spc="-86" strike="noStrike">
              <a:solidFill>
                <a:srgbClr val="1d1d1a"/>
              </a:solidFill>
              <a:latin typeface="Poppins"/>
            </a:endParaRPr>
          </a:p>
          <a:p>
            <a:pPr marL="432000" indent="-324000">
              <a:lnSpc>
                <a:spcPct val="90000"/>
              </a:lnSpc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86" strike="noStrike">
                <a:solidFill>
                  <a:srgbClr val="000000"/>
                </a:solidFill>
                <a:latin typeface="Poppins"/>
              </a:rPr>
              <a:t>Projects</a:t>
            </a:r>
            <a:endParaRPr b="0" lang="en-US" sz="2200" spc="-86" strike="noStrike">
              <a:solidFill>
                <a:srgbClr val="1d1d1a"/>
              </a:solidFill>
              <a:latin typeface="Poppins"/>
            </a:endParaRPr>
          </a:p>
          <a:p>
            <a:pPr marL="432000" indent="-324000">
              <a:lnSpc>
                <a:spcPct val="90000"/>
              </a:lnSpc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86" strike="noStrike">
                <a:solidFill>
                  <a:srgbClr val="000000"/>
                </a:solidFill>
                <a:latin typeface="Poppins"/>
              </a:rPr>
              <a:t>Forms</a:t>
            </a:r>
            <a:endParaRPr b="0" lang="en-US" sz="2200" spc="-86" strike="noStrike">
              <a:solidFill>
                <a:srgbClr val="1d1d1a"/>
              </a:solidFill>
              <a:latin typeface="Poppins"/>
            </a:endParaRPr>
          </a:p>
          <a:p>
            <a:pPr marL="432000" indent="-324000">
              <a:lnSpc>
                <a:spcPct val="90000"/>
              </a:lnSpc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86" strike="noStrike">
                <a:solidFill>
                  <a:srgbClr val="000000"/>
                </a:solidFill>
                <a:latin typeface="Poppins"/>
              </a:rPr>
              <a:t>Appointments</a:t>
            </a:r>
            <a:endParaRPr b="0" lang="en-US" sz="2200" spc="-86" strike="noStrike">
              <a:solidFill>
                <a:srgbClr val="1d1d1a"/>
              </a:solidFill>
              <a:latin typeface="Poppins"/>
            </a:endParaRPr>
          </a:p>
          <a:p>
            <a:pPr marL="432000" indent="-324000">
              <a:lnSpc>
                <a:spcPct val="90000"/>
              </a:lnSpc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86" strike="noStrike">
                <a:solidFill>
                  <a:srgbClr val="000000"/>
                </a:solidFill>
                <a:latin typeface="Poppins"/>
              </a:rPr>
              <a:t>Notes</a:t>
            </a:r>
            <a:endParaRPr b="0" lang="en-US" sz="2200" spc="-86" strike="noStrike">
              <a:solidFill>
                <a:srgbClr val="1d1d1a"/>
              </a:solidFill>
              <a:latin typeface="Poppins"/>
            </a:endParaRPr>
          </a:p>
          <a:p>
            <a:pPr marL="432000" indent="-324000">
              <a:lnSpc>
                <a:spcPct val="90000"/>
              </a:lnSpc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86" strike="noStrike">
                <a:solidFill>
                  <a:srgbClr val="000000"/>
                </a:solidFill>
                <a:latin typeface="Poppins"/>
              </a:rPr>
              <a:t>Hybrid</a:t>
            </a:r>
            <a:endParaRPr b="0" lang="en-US" sz="2200" spc="-86" strike="noStrike">
              <a:solidFill>
                <a:srgbClr val="1d1d1a"/>
              </a:solidFill>
              <a:latin typeface="Poppins"/>
            </a:endParaRPr>
          </a:p>
          <a:p>
            <a:pPr marL="432000" indent="-324000">
              <a:lnSpc>
                <a:spcPct val="90000"/>
              </a:lnSpc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US" sz="2200" spc="-86" strike="noStrike">
                <a:solidFill>
                  <a:srgbClr val="000000"/>
                </a:solidFill>
                <a:latin typeface="Poppins"/>
              </a:rPr>
              <a:t>Military-grade Security</a:t>
            </a:r>
            <a:endParaRPr b="0" lang="en-US" sz="2200" spc="-86" strike="noStrike">
              <a:solidFill>
                <a:srgbClr val="1d1d1a"/>
              </a:solidFill>
              <a:latin typeface="Poppins"/>
            </a:endParaRPr>
          </a:p>
        </p:txBody>
      </p:sp>
    </p:spTree>
  </p:cSld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1" lang="en-US" sz="4400" spc="-86" strike="noStrike">
                <a:solidFill>
                  <a:srgbClr val="1d1d1a"/>
                </a:solidFill>
                <a:latin typeface="Poppins"/>
              </a:rPr>
              <a:t>Files &amp; Sharing</a:t>
            </a:r>
            <a:endParaRPr b="1" lang="en-US" sz="4400" spc="-1" strike="noStrike">
              <a:solidFill>
                <a:srgbClr val="1d1d1a"/>
              </a:solidFill>
              <a:latin typeface="Poppins"/>
            </a:endParaRPr>
          </a:p>
        </p:txBody>
      </p:sp>
      <p:pic>
        <p:nvPicPr>
          <p:cNvPr id="349" name="" descr=""/>
          <p:cNvPicPr/>
          <p:nvPr/>
        </p:nvPicPr>
        <p:blipFill>
          <a:blip r:embed="rId1"/>
          <a:stretch/>
        </p:blipFill>
        <p:spPr>
          <a:xfrm>
            <a:off x="4860360" y="1620000"/>
            <a:ext cx="8241120" cy="4680000"/>
          </a:xfrm>
          <a:prstGeom prst="rect">
            <a:avLst/>
          </a:prstGeom>
          <a:ln w="0">
            <a:noFill/>
          </a:ln>
        </p:spPr>
      </p:pic>
      <p:sp>
        <p:nvSpPr>
          <p:cNvPr id="350" name=""/>
          <p:cNvSpPr txBox="1"/>
          <p:nvPr/>
        </p:nvSpPr>
        <p:spPr>
          <a:xfrm>
            <a:off x="577080" y="1728000"/>
            <a:ext cx="5903640" cy="4284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432000" indent="-324000">
              <a:lnSpc>
                <a:spcPct val="90000"/>
              </a:lnSpc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2400" spc="-86" strike="noStrike">
                <a:solidFill>
                  <a:srgbClr val="000000"/>
                </a:solidFill>
                <a:latin typeface="Poppins"/>
              </a:rPr>
              <a:t>Folders &amp; Files</a:t>
            </a:r>
            <a:endParaRPr b="0" lang="en-CA" sz="2400" spc="-1" strike="noStrike">
              <a:latin typeface="Arial"/>
            </a:endParaRPr>
          </a:p>
          <a:p>
            <a:pPr marL="432000" indent="-324000">
              <a:lnSpc>
                <a:spcPct val="90000"/>
              </a:lnSpc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2400" spc="-86" strike="noStrike">
                <a:solidFill>
                  <a:srgbClr val="000000"/>
                </a:solidFill>
                <a:latin typeface="Poppins"/>
              </a:rPr>
              <a:t>Desktop sync</a:t>
            </a:r>
            <a:endParaRPr b="0" lang="en-CA" sz="2400" spc="-1" strike="noStrike">
              <a:latin typeface="Arial"/>
            </a:endParaRPr>
          </a:p>
          <a:p>
            <a:pPr marL="432000" indent="-324000">
              <a:lnSpc>
                <a:spcPct val="90000"/>
              </a:lnSpc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2400" spc="-86" strike="noStrike">
                <a:solidFill>
                  <a:srgbClr val="000000"/>
                </a:solidFill>
                <a:latin typeface="Poppins"/>
              </a:rPr>
              <a:t>Live-chat</a:t>
            </a:r>
            <a:endParaRPr b="0" lang="en-CA" sz="2400" spc="-1" strike="noStrike">
              <a:latin typeface="Arial"/>
            </a:endParaRPr>
          </a:p>
          <a:p>
            <a:pPr marL="432000" indent="-324000">
              <a:lnSpc>
                <a:spcPct val="90000"/>
              </a:lnSpc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2400" spc="-86" strike="noStrike">
                <a:solidFill>
                  <a:srgbClr val="000000"/>
                </a:solidFill>
                <a:latin typeface="Poppins"/>
              </a:rPr>
              <a:t>Internal share</a:t>
            </a:r>
            <a:endParaRPr b="0" lang="en-CA" sz="2400" spc="-1" strike="noStrike">
              <a:latin typeface="Arial"/>
            </a:endParaRPr>
          </a:p>
          <a:p>
            <a:pPr marL="432000" indent="-324000">
              <a:lnSpc>
                <a:spcPct val="90000"/>
              </a:lnSpc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2400" spc="-86" strike="noStrike">
                <a:solidFill>
                  <a:srgbClr val="000000"/>
                </a:solidFill>
                <a:latin typeface="Poppins"/>
              </a:rPr>
              <a:t>External share w/ different permissions</a:t>
            </a:r>
            <a:endParaRPr b="0" lang="en-CA" sz="2400" spc="-1" strike="noStrike">
              <a:latin typeface="Arial"/>
            </a:endParaRPr>
          </a:p>
          <a:p>
            <a:pPr marL="432000" indent="-324000">
              <a:lnSpc>
                <a:spcPct val="90000"/>
              </a:lnSpc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2400" spc="-86" strike="noStrike">
                <a:solidFill>
                  <a:srgbClr val="000000"/>
                </a:solidFill>
                <a:latin typeface="Poppins"/>
              </a:rPr>
              <a:t>Version control</a:t>
            </a:r>
            <a:endParaRPr b="0" lang="en-CA" sz="2400" spc="-1" strike="noStrike">
              <a:latin typeface="Arial"/>
            </a:endParaRPr>
          </a:p>
          <a:p>
            <a:pPr marL="432000" indent="-324000">
              <a:lnSpc>
                <a:spcPct val="90000"/>
              </a:lnSpc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2400" spc="-86" strike="noStrike">
                <a:solidFill>
                  <a:srgbClr val="000000"/>
                </a:solidFill>
                <a:latin typeface="Poppins"/>
              </a:rPr>
              <a:t>Audit</a:t>
            </a:r>
            <a:endParaRPr b="0" lang="en-CA" sz="2400" spc="-1" strike="noStrike">
              <a:latin typeface="Arial"/>
            </a:endParaRPr>
          </a:p>
          <a:p>
            <a:pPr marL="432000" indent="-324000">
              <a:lnSpc>
                <a:spcPct val="90000"/>
              </a:lnSpc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2400" spc="-86" strike="noStrike">
                <a:solidFill>
                  <a:srgbClr val="000000"/>
                </a:solidFill>
                <a:latin typeface="Poppins"/>
              </a:rPr>
              <a:t>Comments</a:t>
            </a:r>
            <a:endParaRPr b="0" lang="en-CA" sz="2400" spc="-1" strike="noStrike">
              <a:latin typeface="Arial"/>
            </a:endParaRPr>
          </a:p>
          <a:p>
            <a:pPr marL="432000" indent="-324000">
              <a:lnSpc>
                <a:spcPct val="90000"/>
              </a:lnSpc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2400" spc="-86" strike="noStrike">
                <a:solidFill>
                  <a:srgbClr val="000000"/>
                </a:solidFill>
                <a:latin typeface="Poppins"/>
              </a:rPr>
              <a:t>Tags</a:t>
            </a:r>
            <a:endParaRPr b="0" lang="en-CA" sz="2400" spc="-1" strike="noStrike">
              <a:latin typeface="Arial"/>
            </a:endParaRPr>
          </a:p>
        </p:txBody>
      </p:sp>
    </p:spTree>
  </p:cSld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1" lang="en-US" sz="4400" spc="-86" strike="noStrike">
                <a:solidFill>
                  <a:srgbClr val="1d1d1a"/>
                </a:solidFill>
                <a:latin typeface="Poppins"/>
              </a:rPr>
              <a:t>Documents</a:t>
            </a:r>
            <a:endParaRPr b="1" lang="en-US" sz="4400" spc="-1" strike="noStrike">
              <a:solidFill>
                <a:srgbClr val="1d1d1a"/>
              </a:solidFill>
              <a:latin typeface="Poppins"/>
            </a:endParaRPr>
          </a:p>
        </p:txBody>
      </p:sp>
      <p:sp>
        <p:nvSpPr>
          <p:cNvPr id="352" name=""/>
          <p:cNvSpPr txBox="1"/>
          <p:nvPr/>
        </p:nvSpPr>
        <p:spPr>
          <a:xfrm>
            <a:off x="577080" y="1800000"/>
            <a:ext cx="4463280" cy="4320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432000" indent="-324000">
              <a:spcAft>
                <a:spcPts val="14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2400" spc="-86" strike="noStrike">
                <a:solidFill>
                  <a:srgbClr val="000000"/>
                </a:solidFill>
                <a:latin typeface="Poppins"/>
              </a:rPr>
              <a:t>Full Online Editor</a:t>
            </a:r>
            <a:endParaRPr b="0" lang="en-CA" sz="2400" spc="-1" strike="noStrike">
              <a:latin typeface="Arial"/>
            </a:endParaRPr>
          </a:p>
          <a:p>
            <a:pPr marL="432000" indent="-324000">
              <a:spcAft>
                <a:spcPts val="14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2400" spc="-86" strike="noStrike">
                <a:solidFill>
                  <a:srgbClr val="000000"/>
                </a:solidFill>
                <a:latin typeface="Poppins"/>
              </a:rPr>
              <a:t>Lightning fast</a:t>
            </a:r>
            <a:endParaRPr b="0" lang="en-CA" sz="2400" spc="-1" strike="noStrike">
              <a:latin typeface="Arial"/>
            </a:endParaRPr>
          </a:p>
          <a:p>
            <a:pPr marL="432000" indent="-324000">
              <a:spcAft>
                <a:spcPts val="14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2400" spc="-86" strike="noStrike">
                <a:solidFill>
                  <a:srgbClr val="000000"/>
                </a:solidFill>
                <a:latin typeface="Poppins"/>
              </a:rPr>
              <a:t>Word, PPT, Excel, Visio</a:t>
            </a:r>
            <a:endParaRPr b="0" lang="en-CA" sz="2400" spc="-1" strike="noStrike">
              <a:latin typeface="Arial"/>
            </a:endParaRPr>
          </a:p>
          <a:p>
            <a:pPr marL="432000" indent="-324000">
              <a:spcAft>
                <a:spcPts val="14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2400" spc="-86" strike="noStrike">
                <a:solidFill>
                  <a:srgbClr val="000000"/>
                </a:solidFill>
                <a:latin typeface="Poppins"/>
              </a:rPr>
              <a:t>Live-collaboration</a:t>
            </a:r>
            <a:endParaRPr b="0" lang="en-CA" sz="2400" spc="-1" strike="noStrike">
              <a:latin typeface="Arial"/>
            </a:endParaRPr>
          </a:p>
          <a:p>
            <a:pPr marL="432000" indent="-324000">
              <a:spcAft>
                <a:spcPts val="14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2400" spc="-86" strike="noStrike">
                <a:solidFill>
                  <a:srgbClr val="000000"/>
                </a:solidFill>
                <a:latin typeface="Poppins"/>
              </a:rPr>
              <a:t>Comments</a:t>
            </a:r>
            <a:endParaRPr b="0" lang="en-CA" sz="2400" spc="-1" strike="noStrike">
              <a:latin typeface="Arial"/>
            </a:endParaRPr>
          </a:p>
          <a:p>
            <a:pPr marL="432000" indent="-324000">
              <a:spcAft>
                <a:spcPts val="14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2400" spc="-86" strike="noStrike">
                <a:solidFill>
                  <a:srgbClr val="000000"/>
                </a:solidFill>
                <a:latin typeface="Poppins"/>
              </a:rPr>
              <a:t>Track changes</a:t>
            </a:r>
            <a:endParaRPr b="0" lang="en-CA" sz="2400" spc="-1" strike="noStrike">
              <a:latin typeface="Arial"/>
            </a:endParaRPr>
          </a:p>
          <a:p>
            <a:pPr marL="432000" indent="-324000">
              <a:spcAft>
                <a:spcPts val="14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2400" spc="-86" strike="noStrike">
                <a:solidFill>
                  <a:srgbClr val="000000"/>
                </a:solidFill>
                <a:latin typeface="Poppins"/>
              </a:rPr>
              <a:t>PDF /  format conversion</a:t>
            </a:r>
            <a:endParaRPr b="0" lang="en-CA" sz="2400" spc="-1" strike="noStrike">
              <a:latin typeface="Arial"/>
            </a:endParaRPr>
          </a:p>
          <a:p>
            <a:pPr marL="432000" indent="-324000">
              <a:spcAft>
                <a:spcPts val="14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2400" spc="-86" strike="noStrike">
                <a:solidFill>
                  <a:srgbClr val="000000"/>
                </a:solidFill>
                <a:latin typeface="Poppins"/>
              </a:rPr>
              <a:t>Live presentation</a:t>
            </a:r>
            <a:endParaRPr b="0" lang="en-CA" sz="2400" spc="-1" strike="noStrike">
              <a:latin typeface="Arial"/>
            </a:endParaRPr>
          </a:p>
          <a:p>
            <a:pPr marL="432000" indent="-324000">
              <a:spcAft>
                <a:spcPts val="14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2400" spc="-86" strike="noStrike">
                <a:solidFill>
                  <a:srgbClr val="000000"/>
                </a:solidFill>
                <a:latin typeface="Poppins"/>
              </a:rPr>
              <a:t>Live chats &amp; calls</a:t>
            </a:r>
            <a:endParaRPr b="0" lang="en-CA" sz="2400" spc="-1" strike="noStrike">
              <a:latin typeface="Arial"/>
            </a:endParaRPr>
          </a:p>
        </p:txBody>
      </p:sp>
      <p:sp>
        <p:nvSpPr>
          <p:cNvPr id="353" name=""/>
          <p:cNvSpPr txBox="1"/>
          <p:nvPr/>
        </p:nvSpPr>
        <p:spPr>
          <a:xfrm>
            <a:off x="4744800" y="0"/>
            <a:ext cx="6726600" cy="3702960"/>
          </a:xfrm>
          <a:prstGeom prst="rect">
            <a:avLst/>
          </a:prstGeom>
          <a:blipFill rotWithShape="0">
            <a:blip r:embed="rId1"/>
            <a:srcRect l="0" t="5191" r="0" b="0"/>
            <a:stretch/>
          </a:blipFill>
          <a:ln w="0">
            <a:noFill/>
          </a:ln>
          <a:effectLst>
            <a:glow rad="127080">
              <a:srgbClr val="2a6099">
                <a:alpha val="70000"/>
              </a:srgbClr>
            </a:glow>
          </a:effectLst>
        </p:spPr>
        <p:txBody>
          <a:bodyPr lIns="90000" rIns="90000" tIns="45000" bIns="45000" anchor="t" anchorCtr="1">
            <a:noAutofit/>
          </a:bodyPr>
          <a:p>
            <a:r>
              <a:rPr b="0" lang="en-CA" sz="1800" spc="-1" strike="noStrike">
                <a:latin typeface="Arial"/>
              </a:rPr>
              <a:t>z</a:t>
            </a:r>
            <a:endParaRPr b="0" lang="en-CA" sz="1800" spc="-1" strike="noStrike">
              <a:latin typeface="Arial"/>
            </a:endParaRPr>
          </a:p>
        </p:txBody>
      </p:sp>
      <p:pic>
        <p:nvPicPr>
          <p:cNvPr id="354" name="" descr=""/>
          <p:cNvPicPr/>
          <p:nvPr/>
        </p:nvPicPr>
        <p:blipFill>
          <a:blip r:embed="rId2"/>
          <a:srcRect l="0" t="4955" r="0" b="14360"/>
          <a:stretch/>
        </p:blipFill>
        <p:spPr>
          <a:xfrm>
            <a:off x="5939640" y="1105560"/>
            <a:ext cx="9362160" cy="4377240"/>
          </a:xfrm>
          <a:prstGeom prst="rect">
            <a:avLst/>
          </a:prstGeom>
          <a:ln w="0">
            <a:noFill/>
          </a:ln>
          <a:effectLst>
            <a:glow rad="127080">
              <a:srgbClr val="f10d0c">
                <a:alpha val="70000"/>
              </a:srgbClr>
            </a:glow>
          </a:effectLst>
        </p:spPr>
      </p:pic>
      <p:pic>
        <p:nvPicPr>
          <p:cNvPr id="355" name="" descr=""/>
          <p:cNvPicPr/>
          <p:nvPr/>
        </p:nvPicPr>
        <p:blipFill>
          <a:blip r:embed="rId3"/>
          <a:srcRect l="0" t="7983" r="0" b="0"/>
          <a:stretch/>
        </p:blipFill>
        <p:spPr>
          <a:xfrm>
            <a:off x="7503120" y="2590200"/>
            <a:ext cx="7978680" cy="4267800"/>
          </a:xfrm>
          <a:prstGeom prst="rect">
            <a:avLst/>
          </a:prstGeom>
          <a:ln w="0">
            <a:noFill/>
          </a:ln>
          <a:effectLst>
            <a:glow rad="127080">
              <a:srgbClr val="1e6a39">
                <a:alpha val="70000"/>
              </a:srgbClr>
            </a:glow>
          </a:effectLst>
        </p:spPr>
      </p:pic>
    </p:spTree>
  </p:cSld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1" lang="en-US" sz="4400" spc="-86" strike="noStrike">
                <a:solidFill>
                  <a:srgbClr val="1d1d1a"/>
                </a:solidFill>
                <a:latin typeface="Poppins"/>
              </a:rPr>
              <a:t>Emails</a:t>
            </a:r>
            <a:endParaRPr b="1" lang="en-US" sz="4400" spc="-1" strike="noStrike">
              <a:solidFill>
                <a:srgbClr val="1d1d1a"/>
              </a:solidFill>
              <a:latin typeface="Poppins"/>
            </a:endParaRPr>
          </a:p>
        </p:txBody>
      </p:sp>
      <p:sp>
        <p:nvSpPr>
          <p:cNvPr id="357" name=""/>
          <p:cNvSpPr txBox="1"/>
          <p:nvPr/>
        </p:nvSpPr>
        <p:spPr>
          <a:xfrm>
            <a:off x="577080" y="2088000"/>
            <a:ext cx="4775040" cy="3456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432000" indent="-324000">
              <a:spcAft>
                <a:spcPts val="425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2600" spc="-86" strike="noStrike">
                <a:latin typeface="Poppins"/>
              </a:rPr>
              <a:t>Secure email server</a:t>
            </a:r>
            <a:endParaRPr b="0" lang="en-CA" sz="2600" spc="-1" strike="noStrike">
              <a:latin typeface="Arial"/>
            </a:endParaRPr>
          </a:p>
          <a:p>
            <a:pPr marL="432000" indent="-324000">
              <a:spcAft>
                <a:spcPts val="425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2600" spc="-86" strike="noStrike">
                <a:latin typeface="Poppins"/>
              </a:rPr>
              <a:t>Lightning fast</a:t>
            </a:r>
            <a:endParaRPr b="0" lang="en-CA" sz="2600" spc="-1" strike="noStrike">
              <a:latin typeface="Arial"/>
            </a:endParaRPr>
          </a:p>
          <a:p>
            <a:pPr marL="432000" indent="-324000">
              <a:spcAft>
                <a:spcPts val="425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2600" spc="-86" strike="noStrike">
                <a:latin typeface="Poppins"/>
              </a:rPr>
              <a:t>Mobile sync</a:t>
            </a:r>
            <a:endParaRPr b="0" lang="en-CA" sz="2600" spc="-1" strike="noStrike">
              <a:latin typeface="Arial"/>
            </a:endParaRPr>
          </a:p>
          <a:p>
            <a:pPr marL="432000" indent="-324000">
              <a:spcAft>
                <a:spcPts val="425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2600" spc="-86" strike="noStrike">
                <a:latin typeface="Poppins"/>
              </a:rPr>
              <a:t>Out of office</a:t>
            </a:r>
            <a:endParaRPr b="0" lang="en-CA" sz="2600" spc="-1" strike="noStrike">
              <a:latin typeface="Arial"/>
            </a:endParaRPr>
          </a:p>
          <a:p>
            <a:pPr marL="432000" indent="-324000">
              <a:spcAft>
                <a:spcPts val="425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2600" spc="-86" strike="noStrike">
                <a:latin typeface="Poppins"/>
              </a:rPr>
              <a:t>Filters</a:t>
            </a:r>
            <a:endParaRPr b="0" lang="en-CA" sz="2600" spc="-1" strike="noStrike">
              <a:latin typeface="Arial"/>
            </a:endParaRPr>
          </a:p>
          <a:p>
            <a:pPr marL="432000" indent="-324000">
              <a:spcAft>
                <a:spcPts val="425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2600" spc="-86" strike="noStrike">
                <a:latin typeface="Poppins"/>
              </a:rPr>
              <a:t>Files integration</a:t>
            </a:r>
            <a:endParaRPr b="0" lang="en-CA" sz="2600" spc="-1" strike="noStrike">
              <a:latin typeface="Arial"/>
            </a:endParaRPr>
          </a:p>
        </p:txBody>
      </p:sp>
      <p:pic>
        <p:nvPicPr>
          <p:cNvPr id="358" name="" descr=""/>
          <p:cNvPicPr/>
          <p:nvPr/>
        </p:nvPicPr>
        <p:blipFill>
          <a:blip r:embed="rId1"/>
          <a:stretch/>
        </p:blipFill>
        <p:spPr>
          <a:xfrm>
            <a:off x="4339440" y="540000"/>
            <a:ext cx="11322360" cy="5940000"/>
          </a:xfrm>
          <a:prstGeom prst="rect">
            <a:avLst/>
          </a:prstGeom>
          <a:ln w="0">
            <a:noFill/>
          </a:ln>
        </p:spPr>
      </p:pic>
    </p:spTree>
  </p:cSld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306</TotalTime>
  <Application>LibreOffice/7.3.7.2$Linux_X86_64 LibreOffice_project/30$Build-2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dc:description/>
  <dc:language>en-CA</dc:language>
  <cp:lastModifiedBy/>
  <dcterms:modified xsi:type="dcterms:W3CDTF">2022-11-23T03:40:26Z</dcterms:modified>
  <cp:revision>71</cp:revision>
  <dc:subject/>
  <dc:title/>
</cp:coreProperties>
</file>