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media/image23.png" ContentType="image/png"/>
  <Override PartName="/ppt/media/image3.png" ContentType="image/png"/>
  <Override PartName="/ppt/media/image17.jpeg" ContentType="image/jpeg"/>
  <Override PartName="/ppt/media/image26.png" ContentType="image/png"/>
  <Override PartName="/ppt/media/image27.png" ContentType="image/png"/>
  <Override PartName="/ppt/media/image4.png" ContentType="image/png"/>
  <Override PartName="/ppt/media/image29.png" ContentType="image/png"/>
  <Override PartName="/ppt/media/image6.png" ContentType="image/png"/>
  <Override PartName="/ppt/media/image31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30.jpeg" ContentType="image/jpeg"/>
  <Override PartName="/ppt/media/image15.png" ContentType="image/png"/>
  <Override PartName="/ppt/media/image22.png" ContentType="image/png"/>
  <Override PartName="/ppt/media/image24.jpeg" ContentType="image/jpeg"/>
  <Override PartName="/ppt/media/image2.png" ContentType="image/png"/>
  <Override PartName="/ppt/media/image19.jpeg" ContentType="image/jpeg"/>
  <Override PartName="/ppt/media/image25.png" ContentType="image/png"/>
  <Override PartName="/ppt/media/image1.jpeg" ContentType="image/jpeg"/>
  <Override PartName="/ppt/media/image10.png" ContentType="image/png"/>
  <Override PartName="/ppt/media/image5.png" ContentType="image/png"/>
  <Override PartName="/ppt/media/image28.png" ContentType="image/png"/>
  <Override PartName="/ppt/media/image14.png" ContentType="image/png"/>
  <Override PartName="/ppt/media/image16.jpeg" ContentType="image/jpeg"/>
  <Override PartName="/ppt/media/image18.png" ContentType="image/png"/>
  <Override PartName="/ppt/media/image20.png" ContentType="image/png"/>
  <Override PartName="/ppt/media/image21.png" ContentType="image/png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7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4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2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</p:sldIdLst>
  <p:sldSz cx="9144000" cy="51435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1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1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1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2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57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62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63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64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4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83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84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2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2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2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2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6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7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7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7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4400" spc="-1" strike="noStrike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0;p2"/>
          <p:cNvSpPr/>
          <p:nvPr/>
        </p:nvSpPr>
        <p:spPr>
          <a:xfrm>
            <a:off x="1592280" y="-407880"/>
            <a:ext cx="5958000" cy="5958000"/>
          </a:xfrm>
          <a:prstGeom prst="ellipse">
            <a:avLst/>
          </a:prstGeom>
          <a:solidFill>
            <a:srgbClr val="000000">
              <a:alpha val="2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" name="Google Shape;11;p2"/>
          <p:cNvGrpSpPr/>
          <p:nvPr/>
        </p:nvGrpSpPr>
        <p:grpSpPr>
          <a:xfrm>
            <a:off x="501120" y="176040"/>
            <a:ext cx="2450160" cy="2450160"/>
            <a:chOff x="501120" y="176040"/>
            <a:chExt cx="2450160" cy="2450160"/>
          </a:xfrm>
        </p:grpSpPr>
        <p:sp>
          <p:nvSpPr>
            <p:cNvPr id="2" name="Google Shape;12;p2"/>
            <p:cNvSpPr/>
            <p:nvPr/>
          </p:nvSpPr>
          <p:spPr>
            <a:xfrm>
              <a:off x="731880" y="406440"/>
              <a:ext cx="1989000" cy="1989000"/>
            </a:xfrm>
            <a:prstGeom prst="ellipse">
              <a:avLst/>
            </a:prstGeom>
            <a:solidFill>
              <a:srgbClr val="000000">
                <a:alpha val="1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Google Shape;13;p2"/>
            <p:cNvSpPr/>
            <p:nvPr/>
          </p:nvSpPr>
          <p:spPr>
            <a:xfrm>
              <a:off x="842040" y="516600"/>
              <a:ext cx="1768320" cy="176832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Google Shape;14;p2"/>
            <p:cNvSpPr/>
            <p:nvPr/>
          </p:nvSpPr>
          <p:spPr>
            <a:xfrm>
              <a:off x="501120" y="176040"/>
              <a:ext cx="2450160" cy="245016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" name="Google Shape;15;p2"/>
          <p:cNvGrpSpPr/>
          <p:nvPr/>
        </p:nvGrpSpPr>
        <p:grpSpPr>
          <a:xfrm>
            <a:off x="6427800" y="2502720"/>
            <a:ext cx="2323800" cy="2323800"/>
            <a:chOff x="6427800" y="2502720"/>
            <a:chExt cx="2323800" cy="2323800"/>
          </a:xfrm>
        </p:grpSpPr>
        <p:sp>
          <p:nvSpPr>
            <p:cNvPr id="6" name="Google Shape;16;p2"/>
            <p:cNvSpPr/>
            <p:nvPr/>
          </p:nvSpPr>
          <p:spPr>
            <a:xfrm>
              <a:off x="6427800" y="2502720"/>
              <a:ext cx="2323800" cy="232380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Google Shape;17;p2"/>
            <p:cNvSpPr/>
            <p:nvPr/>
          </p:nvSpPr>
          <p:spPr>
            <a:xfrm>
              <a:off x="7023240" y="3098160"/>
              <a:ext cx="1132200" cy="113220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Google Shape;18;p2"/>
            <p:cNvSpPr/>
            <p:nvPr/>
          </p:nvSpPr>
          <p:spPr>
            <a:xfrm>
              <a:off x="6765480" y="2840400"/>
              <a:ext cx="1648080" cy="164808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Google Shape;19;p2"/>
            <p:cNvSpPr/>
            <p:nvPr/>
          </p:nvSpPr>
          <p:spPr>
            <a:xfrm>
              <a:off x="7216200" y="3291120"/>
              <a:ext cx="746640" cy="7466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CA" sz="1800" spc="-1" strike="noStrike">
                <a:latin typeface="Arial"/>
              </a:rPr>
              <a:t>Click to edit the title text format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Click to edit the outline text format</a:t>
            </a:r>
            <a:endParaRPr b="0" lang="en-CA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1800" spc="-1" strike="noStrike">
                <a:latin typeface="Arial"/>
              </a:rPr>
              <a:t>Second Outline Level</a:t>
            </a:r>
            <a:endParaRPr b="0" lang="en-CA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Third Outline Level</a:t>
            </a:r>
            <a:endParaRPr b="0" lang="en-CA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1800" spc="-1" strike="noStrike">
                <a:latin typeface="Arial"/>
              </a:rPr>
              <a:t>Fourth Outline Level</a:t>
            </a:r>
            <a:endParaRPr b="0" lang="en-CA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Fifth Outline Level</a:t>
            </a:r>
            <a:endParaRPr b="0" lang="en-CA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Sixth Outline Level</a:t>
            </a:r>
            <a:endParaRPr b="0" lang="en-CA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Seventh Outline Level</a:t>
            </a:r>
            <a:endParaRPr b="0" lang="en-CA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141;p13"/>
          <p:cNvSpPr/>
          <p:nvPr/>
        </p:nvSpPr>
        <p:spPr>
          <a:xfrm>
            <a:off x="-704880" y="-2705040"/>
            <a:ext cx="10552680" cy="1055268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Google Shape;142;p13"/>
          <p:cNvSpPr/>
          <p:nvPr/>
        </p:nvSpPr>
        <p:spPr>
          <a:xfrm>
            <a:off x="8556120" y="4576320"/>
            <a:ext cx="434520" cy="434520"/>
          </a:xfrm>
          <a:prstGeom prst="ellipse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Google Shape;143;p13"/>
          <p:cNvSpPr/>
          <p:nvPr/>
        </p:nvSpPr>
        <p:spPr>
          <a:xfrm>
            <a:off x="763920" y="-1236240"/>
            <a:ext cx="7615080" cy="761508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Google Shape;144;p13"/>
          <p:cNvSpPr/>
          <p:nvPr/>
        </p:nvSpPr>
        <p:spPr>
          <a:xfrm>
            <a:off x="1198440" y="-802080"/>
            <a:ext cx="6746040" cy="674604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Google Shape;145;p13"/>
          <p:cNvSpPr/>
          <p:nvPr/>
        </p:nvSpPr>
        <p:spPr>
          <a:xfrm>
            <a:off x="2268000" y="267480"/>
            <a:ext cx="4607280" cy="460728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26" name="Google Shape;147;p13" descr=""/>
          <p:cNvPicPr/>
          <p:nvPr/>
        </p:nvPicPr>
        <p:blipFill>
          <a:blip r:embed="rId2"/>
          <a:stretch/>
        </p:blipFill>
        <p:spPr>
          <a:xfrm>
            <a:off x="320040" y="4673880"/>
            <a:ext cx="500400" cy="337320"/>
          </a:xfrm>
          <a:prstGeom prst="rect">
            <a:avLst/>
          </a:prstGeom>
          <a:ln w="0">
            <a:noFill/>
          </a:ln>
        </p:spPr>
      </p:pic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CA" sz="4400" spc="-1" strike="noStrike">
                <a:latin typeface="Arial"/>
              </a:rPr>
              <a:t>Click to edit the title text format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Click to edit the outline text format</a:t>
            </a:r>
            <a:endParaRPr b="0" lang="en-C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Second Outline Level</a:t>
            </a:r>
            <a:endParaRPr b="0" lang="en-C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latin typeface="Arial"/>
              </a:rPr>
              <a:t>Third Outline Level</a:t>
            </a:r>
            <a:endParaRPr b="0" lang="en-C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000" spc="-1" strike="noStrike">
                <a:latin typeface="Arial"/>
              </a:rPr>
              <a:t>Fourth Outline Level</a:t>
            </a:r>
            <a:endParaRPr b="0" lang="en-C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Fifth Outline Level</a:t>
            </a:r>
            <a:endParaRPr b="0" lang="en-C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Sixth Outline Level</a:t>
            </a:r>
            <a:endParaRPr b="0" lang="en-C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Seventh Outline Level</a:t>
            </a:r>
            <a:endParaRPr b="0" lang="en-C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74;p7"/>
          <p:cNvGrpSpPr/>
          <p:nvPr/>
        </p:nvGrpSpPr>
        <p:grpSpPr>
          <a:xfrm>
            <a:off x="-442800" y="337320"/>
            <a:ext cx="2323800" cy="2323800"/>
            <a:chOff x="-442800" y="337320"/>
            <a:chExt cx="2323800" cy="2323800"/>
          </a:xfrm>
        </p:grpSpPr>
        <p:sp>
          <p:nvSpPr>
            <p:cNvPr id="49" name="Google Shape;75;p7"/>
            <p:cNvSpPr/>
            <p:nvPr/>
          </p:nvSpPr>
          <p:spPr>
            <a:xfrm>
              <a:off x="-442800" y="337320"/>
              <a:ext cx="2323800" cy="232380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Google Shape;76;p7"/>
            <p:cNvSpPr/>
            <p:nvPr/>
          </p:nvSpPr>
          <p:spPr>
            <a:xfrm>
              <a:off x="153000" y="932760"/>
              <a:ext cx="1132200" cy="113220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Google Shape;77;p7"/>
            <p:cNvSpPr/>
            <p:nvPr/>
          </p:nvSpPr>
          <p:spPr>
            <a:xfrm>
              <a:off x="-105120" y="675000"/>
              <a:ext cx="1648080" cy="164808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Google Shape;78;p7"/>
            <p:cNvSpPr/>
            <p:nvPr/>
          </p:nvSpPr>
          <p:spPr>
            <a:xfrm>
              <a:off x="345960" y="1125720"/>
              <a:ext cx="746640" cy="74664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" name="Google Shape;79;p7"/>
          <p:cNvSpPr/>
          <p:nvPr/>
        </p:nvSpPr>
        <p:spPr>
          <a:xfrm>
            <a:off x="8556120" y="4576320"/>
            <a:ext cx="434520" cy="434520"/>
          </a:xfrm>
          <a:prstGeom prst="ellipse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Google Shape;84;p7"/>
          <p:cNvSpPr/>
          <p:nvPr/>
        </p:nvSpPr>
        <p:spPr>
          <a:xfrm>
            <a:off x="6081840" y="763920"/>
            <a:ext cx="3614400" cy="3614400"/>
          </a:xfrm>
          <a:prstGeom prst="ellipse">
            <a:avLst/>
          </a:prstGeom>
          <a:noFill/>
          <a:ln w="9525">
            <a:solidFill>
              <a:srgbClr val="e8e8e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Google Shape;85;p7"/>
          <p:cNvSpPr/>
          <p:nvPr/>
        </p:nvSpPr>
        <p:spPr>
          <a:xfrm>
            <a:off x="6273000" y="955080"/>
            <a:ext cx="3232080" cy="3232080"/>
          </a:xfrm>
          <a:prstGeom prst="ellipse">
            <a:avLst/>
          </a:prstGeom>
          <a:solidFill>
            <a:srgbClr val="000000">
              <a:alpha val="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6" name="Google Shape;86;p7" descr=""/>
          <p:cNvPicPr/>
          <p:nvPr/>
        </p:nvPicPr>
        <p:blipFill>
          <a:blip r:embed="rId2"/>
          <a:stretch/>
        </p:blipFill>
        <p:spPr>
          <a:xfrm>
            <a:off x="320040" y="4673880"/>
            <a:ext cx="500400" cy="337320"/>
          </a:xfrm>
          <a:prstGeom prst="rect">
            <a:avLst/>
          </a:prstGeom>
          <a:ln w="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CA" sz="1800" spc="-1" strike="noStrike">
                <a:latin typeface="Arial"/>
              </a:rPr>
              <a:t>Click to edit the title text format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Click to edit the outline text format</a:t>
            </a:r>
            <a:endParaRPr b="0" lang="en-CA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1800" spc="-1" strike="noStrike">
                <a:latin typeface="Arial"/>
              </a:rPr>
              <a:t>Second Outline Level</a:t>
            </a:r>
            <a:endParaRPr b="0" lang="en-CA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Third Outline Level</a:t>
            </a:r>
            <a:endParaRPr b="0" lang="en-CA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1800" spc="-1" strike="noStrike">
                <a:latin typeface="Arial"/>
              </a:rPr>
              <a:t>Fourth Outline Level</a:t>
            </a:r>
            <a:endParaRPr b="0" lang="en-CA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Fifth Outline Level</a:t>
            </a:r>
            <a:endParaRPr b="0" lang="en-CA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Sixth Outline Level</a:t>
            </a:r>
            <a:endParaRPr b="0" lang="en-CA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Seventh Outline Level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Click to edit the outline text format</a:t>
            </a:r>
            <a:endParaRPr b="0" lang="en-CA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1800" spc="-1" strike="noStrike">
                <a:latin typeface="Arial"/>
              </a:rPr>
              <a:t>Second Outline Level</a:t>
            </a:r>
            <a:endParaRPr b="0" lang="en-CA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Third Outline Level</a:t>
            </a:r>
            <a:endParaRPr b="0" lang="en-CA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1800" spc="-1" strike="noStrike">
                <a:latin typeface="Arial"/>
              </a:rPr>
              <a:t>Fourth Outline Level</a:t>
            </a:r>
            <a:endParaRPr b="0" lang="en-CA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Fifth Outline Level</a:t>
            </a:r>
            <a:endParaRPr b="0" lang="en-CA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Sixth Outline Level</a:t>
            </a:r>
            <a:endParaRPr b="0" lang="en-CA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latin typeface="Arial"/>
              </a:rPr>
              <a:t>Seventh Outline Level</a:t>
            </a:r>
            <a:endParaRPr b="0" lang="en-CA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666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36;p4"/>
          <p:cNvSpPr/>
          <p:nvPr/>
        </p:nvSpPr>
        <p:spPr>
          <a:xfrm>
            <a:off x="8556120" y="4576320"/>
            <a:ext cx="434520" cy="434520"/>
          </a:xfrm>
          <a:prstGeom prst="ellipse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Google Shape;38;p4"/>
          <p:cNvSpPr/>
          <p:nvPr/>
        </p:nvSpPr>
        <p:spPr>
          <a:xfrm>
            <a:off x="1794600" y="-407880"/>
            <a:ext cx="5958000" cy="5958000"/>
          </a:xfrm>
          <a:prstGeom prst="ellipse">
            <a:avLst/>
          </a:prstGeom>
          <a:solidFill>
            <a:srgbClr val="43434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Google Shape;40;p4"/>
          <p:cNvSpPr/>
          <p:nvPr/>
        </p:nvSpPr>
        <p:spPr>
          <a:xfrm>
            <a:off x="1599120" y="1326600"/>
            <a:ext cx="763200" cy="6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7200" spc="-1" strike="noStrike">
                <a:solidFill>
                  <a:srgbClr val="ffffff"/>
                </a:solidFill>
                <a:latin typeface="Poppins"/>
                <a:ea typeface="Poppins"/>
              </a:rPr>
              <a:t>“</a:t>
            </a:r>
            <a:endParaRPr b="0" lang="en-CA" sz="7200" spc="-1" strike="noStrike">
              <a:latin typeface="Arial"/>
            </a:endParaRPr>
          </a:p>
        </p:txBody>
      </p:sp>
      <p:grpSp>
        <p:nvGrpSpPr>
          <p:cNvPr id="99" name="Google Shape;41;p4"/>
          <p:cNvGrpSpPr/>
          <p:nvPr/>
        </p:nvGrpSpPr>
        <p:grpSpPr>
          <a:xfrm>
            <a:off x="603360" y="3477240"/>
            <a:ext cx="2323800" cy="2323800"/>
            <a:chOff x="603360" y="3477240"/>
            <a:chExt cx="2323800" cy="2323800"/>
          </a:xfrm>
        </p:grpSpPr>
        <p:sp>
          <p:nvSpPr>
            <p:cNvPr id="100" name="Google Shape;42;p4"/>
            <p:cNvSpPr/>
            <p:nvPr/>
          </p:nvSpPr>
          <p:spPr>
            <a:xfrm>
              <a:off x="603360" y="3477240"/>
              <a:ext cx="2323800" cy="2323800"/>
            </a:xfrm>
            <a:prstGeom prst="ellipse">
              <a:avLst/>
            </a:prstGeom>
            <a:noFill/>
            <a:ln w="9525">
              <a:solidFill>
                <a:srgbClr val="9999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" name="Google Shape;43;p4"/>
            <p:cNvSpPr/>
            <p:nvPr/>
          </p:nvSpPr>
          <p:spPr>
            <a:xfrm>
              <a:off x="1199160" y="4073040"/>
              <a:ext cx="1132200" cy="1132200"/>
            </a:xfrm>
            <a:prstGeom prst="ellipse">
              <a:avLst/>
            </a:prstGeom>
            <a:noFill/>
            <a:ln w="9525">
              <a:solidFill>
                <a:srgbClr val="9999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" name="Google Shape;44;p4"/>
            <p:cNvSpPr/>
            <p:nvPr/>
          </p:nvSpPr>
          <p:spPr>
            <a:xfrm>
              <a:off x="941040" y="3814920"/>
              <a:ext cx="1648080" cy="1648080"/>
            </a:xfrm>
            <a:prstGeom prst="ellipse">
              <a:avLst/>
            </a:prstGeom>
            <a:noFill/>
            <a:ln w="9525">
              <a:solidFill>
                <a:srgbClr val="9999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" name="Google Shape;45;p4"/>
            <p:cNvSpPr/>
            <p:nvPr/>
          </p:nvSpPr>
          <p:spPr>
            <a:xfrm>
              <a:off x="1392120" y="4266000"/>
              <a:ext cx="746640" cy="746640"/>
            </a:xfrm>
            <a:prstGeom prst="ellipse">
              <a:avLst/>
            </a:prstGeom>
            <a:noFill/>
            <a:ln w="9525">
              <a:solidFill>
                <a:srgbClr val="9999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04" name="Google Shape;46;p4" descr=""/>
          <p:cNvPicPr/>
          <p:nvPr/>
        </p:nvPicPr>
        <p:blipFill>
          <a:blip r:embed="rId2"/>
          <a:stretch/>
        </p:blipFill>
        <p:spPr>
          <a:xfrm>
            <a:off x="320040" y="4673880"/>
            <a:ext cx="500400" cy="337320"/>
          </a:xfrm>
          <a:prstGeom prst="rect">
            <a:avLst/>
          </a:prstGeom>
          <a:ln w="0">
            <a:noFill/>
          </a:ln>
        </p:spPr>
      </p:pic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CA" sz="4400" spc="-1" strike="noStrike">
                <a:latin typeface="Arial"/>
              </a:rPr>
              <a:t>Click to edit the title text format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Click to edit the outline text format</a:t>
            </a:r>
            <a:endParaRPr b="0" lang="en-C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Second Outline Level</a:t>
            </a:r>
            <a:endParaRPr b="0" lang="en-C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latin typeface="Arial"/>
              </a:rPr>
              <a:t>Third Outline Level</a:t>
            </a:r>
            <a:endParaRPr b="0" lang="en-C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pc="-1" strike="noStrike">
                <a:latin typeface="Arial"/>
              </a:rPr>
              <a:t>Fourth Outline Level</a:t>
            </a:r>
            <a:endParaRPr b="0" lang="en-C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Fifth Outline Level</a:t>
            </a:r>
            <a:endParaRPr b="0" lang="en-C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Sixth Outline Level</a:t>
            </a:r>
            <a:endParaRPr b="0" lang="en-C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Seventh Outline Level</a:t>
            </a:r>
            <a:endParaRPr b="0" lang="en-C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22;p3"/>
          <p:cNvSpPr/>
          <p:nvPr/>
        </p:nvSpPr>
        <p:spPr>
          <a:xfrm>
            <a:off x="1592280" y="-407880"/>
            <a:ext cx="5958000" cy="5958000"/>
          </a:xfrm>
          <a:prstGeom prst="ellipse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4" name="Google Shape;23;p3"/>
          <p:cNvGrpSpPr/>
          <p:nvPr/>
        </p:nvGrpSpPr>
        <p:grpSpPr>
          <a:xfrm>
            <a:off x="6427800" y="2502720"/>
            <a:ext cx="2323800" cy="2323800"/>
            <a:chOff x="6427800" y="2502720"/>
            <a:chExt cx="2323800" cy="2323800"/>
          </a:xfrm>
        </p:grpSpPr>
        <p:sp>
          <p:nvSpPr>
            <p:cNvPr id="145" name="Google Shape;24;p3"/>
            <p:cNvSpPr/>
            <p:nvPr/>
          </p:nvSpPr>
          <p:spPr>
            <a:xfrm>
              <a:off x="6427800" y="2502720"/>
              <a:ext cx="2323800" cy="2323800"/>
            </a:xfrm>
            <a:prstGeom prst="ellipse">
              <a:avLst/>
            </a:prstGeom>
            <a:noFill/>
            <a:ln w="9525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Google Shape;25;p3"/>
            <p:cNvSpPr/>
            <p:nvPr/>
          </p:nvSpPr>
          <p:spPr>
            <a:xfrm>
              <a:off x="7023240" y="3098160"/>
              <a:ext cx="1132200" cy="1132200"/>
            </a:xfrm>
            <a:prstGeom prst="ellipse">
              <a:avLst/>
            </a:prstGeom>
            <a:noFill/>
            <a:ln w="9525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Google Shape;26;p3"/>
            <p:cNvSpPr/>
            <p:nvPr/>
          </p:nvSpPr>
          <p:spPr>
            <a:xfrm>
              <a:off x="6765480" y="2840400"/>
              <a:ext cx="1648080" cy="1648080"/>
            </a:xfrm>
            <a:prstGeom prst="ellipse">
              <a:avLst/>
            </a:prstGeom>
            <a:noFill/>
            <a:ln w="9525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Google Shape;27;p3"/>
            <p:cNvSpPr/>
            <p:nvPr/>
          </p:nvSpPr>
          <p:spPr>
            <a:xfrm>
              <a:off x="7216200" y="3291120"/>
              <a:ext cx="746640" cy="746640"/>
            </a:xfrm>
            <a:prstGeom prst="ellipse">
              <a:avLst/>
            </a:prstGeom>
            <a:noFill/>
            <a:ln w="9525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9" name="Google Shape;30;p3"/>
          <p:cNvGrpSpPr/>
          <p:nvPr/>
        </p:nvGrpSpPr>
        <p:grpSpPr>
          <a:xfrm>
            <a:off x="765000" y="439200"/>
            <a:ext cx="1923480" cy="1923480"/>
            <a:chOff x="765000" y="439200"/>
            <a:chExt cx="1923480" cy="1923480"/>
          </a:xfrm>
        </p:grpSpPr>
        <p:sp>
          <p:nvSpPr>
            <p:cNvPr id="150" name="Google Shape;31;p3"/>
            <p:cNvSpPr/>
            <p:nvPr/>
          </p:nvSpPr>
          <p:spPr>
            <a:xfrm>
              <a:off x="945720" y="620280"/>
              <a:ext cx="1561320" cy="1561320"/>
            </a:xfrm>
            <a:prstGeom prst="ellipse">
              <a:avLst/>
            </a:prstGeom>
            <a:solidFill>
              <a:srgbClr val="666666">
                <a:alpha val="53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Google Shape;32;p3"/>
            <p:cNvSpPr/>
            <p:nvPr/>
          </p:nvSpPr>
          <p:spPr>
            <a:xfrm>
              <a:off x="1032480" y="707040"/>
              <a:ext cx="1387800" cy="1387800"/>
            </a:xfrm>
            <a:prstGeom prst="ellipse">
              <a:avLst/>
            </a:prstGeom>
            <a:solidFill>
              <a:srgbClr val="666666">
                <a:alpha val="53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Google Shape;33;p3"/>
            <p:cNvSpPr/>
            <p:nvPr/>
          </p:nvSpPr>
          <p:spPr>
            <a:xfrm>
              <a:off x="765000" y="439200"/>
              <a:ext cx="1923480" cy="192348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3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53" name="Google Shape;34;p3" descr=""/>
          <p:cNvPicPr/>
          <p:nvPr/>
        </p:nvPicPr>
        <p:blipFill>
          <a:blip r:embed="rId2"/>
          <a:stretch/>
        </p:blipFill>
        <p:spPr>
          <a:xfrm>
            <a:off x="320040" y="4673880"/>
            <a:ext cx="500400" cy="337320"/>
          </a:xfrm>
          <a:prstGeom prst="rect">
            <a:avLst/>
          </a:prstGeom>
          <a:ln w="0">
            <a:noFill/>
          </a:ln>
        </p:spPr>
      </p:pic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CA" sz="4400" spc="-1" strike="noStrike">
                <a:latin typeface="Arial"/>
              </a:rPr>
              <a:t>Click to edit the title text format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Click to edit the outline text format</a:t>
            </a:r>
            <a:endParaRPr b="0" lang="en-C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Second Outline Level</a:t>
            </a:r>
            <a:endParaRPr b="0" lang="en-C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latin typeface="Arial"/>
              </a:rPr>
              <a:t>Third Outline Level</a:t>
            </a:r>
            <a:endParaRPr b="0" lang="en-C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000" spc="-1" strike="noStrike">
                <a:latin typeface="Arial"/>
              </a:rPr>
              <a:t>Fourth Outline Level</a:t>
            </a:r>
            <a:endParaRPr b="0" lang="en-C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Fifth Outline Level</a:t>
            </a:r>
            <a:endParaRPr b="0" lang="en-C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Sixth Outline Level</a:t>
            </a:r>
            <a:endParaRPr b="0" lang="en-C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Seventh Outline Level</a:t>
            </a:r>
            <a:endParaRPr b="0" lang="en-C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48;p5"/>
          <p:cNvSpPr/>
          <p:nvPr/>
        </p:nvSpPr>
        <p:spPr>
          <a:xfrm>
            <a:off x="6081840" y="763920"/>
            <a:ext cx="3614400" cy="3614400"/>
          </a:xfrm>
          <a:prstGeom prst="ellipse">
            <a:avLst/>
          </a:prstGeom>
          <a:noFill/>
          <a:ln w="9525">
            <a:solidFill>
              <a:srgbClr val="e8e8e8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93" name="Google Shape;49;p5"/>
          <p:cNvGrpSpPr/>
          <p:nvPr/>
        </p:nvGrpSpPr>
        <p:grpSpPr>
          <a:xfrm>
            <a:off x="-442800" y="337320"/>
            <a:ext cx="2323800" cy="2323800"/>
            <a:chOff x="-442800" y="337320"/>
            <a:chExt cx="2323800" cy="2323800"/>
          </a:xfrm>
        </p:grpSpPr>
        <p:sp>
          <p:nvSpPr>
            <p:cNvPr id="194" name="Google Shape;50;p5"/>
            <p:cNvSpPr/>
            <p:nvPr/>
          </p:nvSpPr>
          <p:spPr>
            <a:xfrm>
              <a:off x="-442800" y="337320"/>
              <a:ext cx="2323800" cy="232380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Google Shape;51;p5"/>
            <p:cNvSpPr/>
            <p:nvPr/>
          </p:nvSpPr>
          <p:spPr>
            <a:xfrm>
              <a:off x="153000" y="932760"/>
              <a:ext cx="1132200" cy="113220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Google Shape;52;p5"/>
            <p:cNvSpPr/>
            <p:nvPr/>
          </p:nvSpPr>
          <p:spPr>
            <a:xfrm>
              <a:off x="-105120" y="675000"/>
              <a:ext cx="1648080" cy="164808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Google Shape;53;p5"/>
            <p:cNvSpPr/>
            <p:nvPr/>
          </p:nvSpPr>
          <p:spPr>
            <a:xfrm>
              <a:off x="345960" y="1125720"/>
              <a:ext cx="746640" cy="74664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8" name="Google Shape;54;p5"/>
          <p:cNvSpPr/>
          <p:nvPr/>
        </p:nvSpPr>
        <p:spPr>
          <a:xfrm>
            <a:off x="8556120" y="4576320"/>
            <a:ext cx="434520" cy="434520"/>
          </a:xfrm>
          <a:prstGeom prst="ellipse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Google Shape;58;p5"/>
          <p:cNvSpPr/>
          <p:nvPr/>
        </p:nvSpPr>
        <p:spPr>
          <a:xfrm>
            <a:off x="6273000" y="955080"/>
            <a:ext cx="3232080" cy="3232080"/>
          </a:xfrm>
          <a:prstGeom prst="ellipse">
            <a:avLst/>
          </a:prstGeom>
          <a:solidFill>
            <a:srgbClr val="000000">
              <a:alpha val="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0" name="Google Shape;59;p5" descr=""/>
          <p:cNvPicPr/>
          <p:nvPr/>
        </p:nvPicPr>
        <p:blipFill>
          <a:blip r:embed="rId2"/>
          <a:stretch/>
        </p:blipFill>
        <p:spPr>
          <a:xfrm>
            <a:off x="320040" y="4673880"/>
            <a:ext cx="500400" cy="337320"/>
          </a:xfrm>
          <a:prstGeom prst="rect">
            <a:avLst/>
          </a:prstGeom>
          <a:ln w="0">
            <a:noFill/>
          </a:ln>
        </p:spPr>
      </p:pic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CA" sz="4400" spc="-1" strike="noStrike">
                <a:latin typeface="Arial"/>
              </a:rPr>
              <a:t>Click to edit the title text format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Click to edit the outline text format</a:t>
            </a:r>
            <a:endParaRPr b="0" lang="en-C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Second Outline Level</a:t>
            </a:r>
            <a:endParaRPr b="0" lang="en-C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latin typeface="Arial"/>
              </a:rPr>
              <a:t>Third Outline Level</a:t>
            </a:r>
            <a:endParaRPr b="0" lang="en-C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pc="-1" strike="noStrike">
                <a:latin typeface="Arial"/>
              </a:rPr>
              <a:t>Fourth Outline Level</a:t>
            </a:r>
            <a:endParaRPr b="0" lang="en-C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Fifth Outline Level</a:t>
            </a:r>
            <a:endParaRPr b="0" lang="en-C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Sixth Outline Level</a:t>
            </a:r>
            <a:endParaRPr b="0" lang="en-C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Seventh Outline Level</a:t>
            </a:r>
            <a:endParaRPr b="0" lang="en-C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131;p12"/>
          <p:cNvSpPr/>
          <p:nvPr/>
        </p:nvSpPr>
        <p:spPr>
          <a:xfrm>
            <a:off x="8556120" y="4576320"/>
            <a:ext cx="434520" cy="434520"/>
          </a:xfrm>
          <a:prstGeom prst="ellipse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40" name="Google Shape;133;p12"/>
          <p:cNvGrpSpPr/>
          <p:nvPr/>
        </p:nvGrpSpPr>
        <p:grpSpPr>
          <a:xfrm>
            <a:off x="819000" y="502200"/>
            <a:ext cx="2323800" cy="2323800"/>
            <a:chOff x="819000" y="502200"/>
            <a:chExt cx="2323800" cy="2323800"/>
          </a:xfrm>
        </p:grpSpPr>
        <p:sp>
          <p:nvSpPr>
            <p:cNvPr id="241" name="Google Shape;134;p12"/>
            <p:cNvSpPr/>
            <p:nvPr/>
          </p:nvSpPr>
          <p:spPr>
            <a:xfrm>
              <a:off x="819000" y="502200"/>
              <a:ext cx="2323800" cy="232380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" name="Google Shape;135;p12"/>
            <p:cNvSpPr/>
            <p:nvPr/>
          </p:nvSpPr>
          <p:spPr>
            <a:xfrm>
              <a:off x="1414440" y="1098000"/>
              <a:ext cx="1132200" cy="113220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Google Shape;136;p12"/>
            <p:cNvSpPr/>
            <p:nvPr/>
          </p:nvSpPr>
          <p:spPr>
            <a:xfrm>
              <a:off x="1156680" y="840240"/>
              <a:ext cx="1648080" cy="164808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Google Shape;137;p12"/>
            <p:cNvSpPr/>
            <p:nvPr/>
          </p:nvSpPr>
          <p:spPr>
            <a:xfrm>
              <a:off x="1607400" y="1290960"/>
              <a:ext cx="746640" cy="74664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5" name="Google Shape;138;p12"/>
          <p:cNvSpPr/>
          <p:nvPr/>
        </p:nvSpPr>
        <p:spPr>
          <a:xfrm>
            <a:off x="1794600" y="-407880"/>
            <a:ext cx="5958000" cy="5958000"/>
          </a:xfrm>
          <a:prstGeom prst="ellipse">
            <a:avLst/>
          </a:prstGeom>
          <a:solidFill>
            <a:srgbClr val="000000">
              <a:alpha val="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6" name="Google Shape;139;p12" descr=""/>
          <p:cNvPicPr/>
          <p:nvPr/>
        </p:nvPicPr>
        <p:blipFill>
          <a:blip r:embed="rId2"/>
          <a:stretch/>
        </p:blipFill>
        <p:spPr>
          <a:xfrm>
            <a:off x="320040" y="4673880"/>
            <a:ext cx="500400" cy="337320"/>
          </a:xfrm>
          <a:prstGeom prst="rect">
            <a:avLst/>
          </a:prstGeom>
          <a:ln w="0">
            <a:noFill/>
          </a:ln>
        </p:spPr>
      </p:pic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CA" sz="4400" spc="-1" strike="noStrike">
                <a:latin typeface="Arial"/>
              </a:rPr>
              <a:t>Click to edit the title text format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Click to edit the outline text format</a:t>
            </a:r>
            <a:endParaRPr b="0" lang="en-C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Second Outline Level</a:t>
            </a:r>
            <a:endParaRPr b="0" lang="en-C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latin typeface="Arial"/>
              </a:rPr>
              <a:t>Third Outline Level</a:t>
            </a:r>
            <a:endParaRPr b="0" lang="en-C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pc="-1" strike="noStrike">
                <a:latin typeface="Arial"/>
              </a:rPr>
              <a:t>Fourth Outline Level</a:t>
            </a:r>
            <a:endParaRPr b="0" lang="en-C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Fifth Outline Level</a:t>
            </a:r>
            <a:endParaRPr b="0" lang="en-C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Sixth Outline Level</a:t>
            </a:r>
            <a:endParaRPr b="0" lang="en-C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Seventh Outline Level</a:t>
            </a:r>
            <a:endParaRPr b="0" lang="en-C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123;p11"/>
          <p:cNvSpPr/>
          <p:nvPr/>
        </p:nvSpPr>
        <p:spPr>
          <a:xfrm>
            <a:off x="763920" y="-1236240"/>
            <a:ext cx="7615080" cy="7615080"/>
          </a:xfrm>
          <a:prstGeom prst="ellipse">
            <a:avLst/>
          </a:prstGeom>
          <a:noFill/>
          <a:ln w="9525">
            <a:solidFill>
              <a:srgbClr val="e8e8e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Google Shape;124;p11"/>
          <p:cNvSpPr/>
          <p:nvPr/>
        </p:nvSpPr>
        <p:spPr>
          <a:xfrm>
            <a:off x="1198440" y="-802080"/>
            <a:ext cx="6746040" cy="6746040"/>
          </a:xfrm>
          <a:prstGeom prst="ellipse">
            <a:avLst/>
          </a:prstGeom>
          <a:noFill/>
          <a:ln w="9525">
            <a:solidFill>
              <a:srgbClr val="e8e8e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Google Shape;125;p11"/>
          <p:cNvSpPr/>
          <p:nvPr/>
        </p:nvSpPr>
        <p:spPr>
          <a:xfrm>
            <a:off x="2268000" y="267480"/>
            <a:ext cx="4607280" cy="4607280"/>
          </a:xfrm>
          <a:prstGeom prst="ellipse">
            <a:avLst/>
          </a:prstGeom>
          <a:noFill/>
          <a:ln w="9525">
            <a:solidFill>
              <a:srgbClr val="e8e8e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Google Shape;126;p11"/>
          <p:cNvSpPr/>
          <p:nvPr/>
        </p:nvSpPr>
        <p:spPr>
          <a:xfrm>
            <a:off x="-704880" y="-2705040"/>
            <a:ext cx="10552680" cy="10552680"/>
          </a:xfrm>
          <a:prstGeom prst="donut">
            <a:avLst>
              <a:gd name="adj" fmla="val 10467"/>
            </a:avLst>
          </a:prstGeom>
          <a:solidFill>
            <a:srgbClr val="000000">
              <a:alpha val="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Google Shape;127;p11"/>
          <p:cNvSpPr/>
          <p:nvPr/>
        </p:nvSpPr>
        <p:spPr>
          <a:xfrm>
            <a:off x="8556120" y="4576320"/>
            <a:ext cx="434520" cy="434520"/>
          </a:xfrm>
          <a:prstGeom prst="ellipse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0" name="Google Shape;129;p11" descr=""/>
          <p:cNvPicPr/>
          <p:nvPr/>
        </p:nvPicPr>
        <p:blipFill>
          <a:blip r:embed="rId2"/>
          <a:stretch/>
        </p:blipFill>
        <p:spPr>
          <a:xfrm>
            <a:off x="320040" y="4673880"/>
            <a:ext cx="500400" cy="337320"/>
          </a:xfrm>
          <a:prstGeom prst="rect">
            <a:avLst/>
          </a:prstGeom>
          <a:ln w="0">
            <a:noFill/>
          </a:ln>
        </p:spPr>
      </p:pic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CA" sz="4400" spc="-1" strike="noStrike">
                <a:latin typeface="Arial"/>
              </a:rPr>
              <a:t>Click to edit the title text format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Click to edit the outline text format</a:t>
            </a:r>
            <a:endParaRPr b="0" lang="en-C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Second Outline Level</a:t>
            </a:r>
            <a:endParaRPr b="0" lang="en-C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latin typeface="Arial"/>
              </a:rPr>
              <a:t>Third Outline Level</a:t>
            </a:r>
            <a:endParaRPr b="0" lang="en-C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pc="-1" strike="noStrike">
                <a:latin typeface="Arial"/>
              </a:rPr>
              <a:t>Fourth Outline Level</a:t>
            </a:r>
            <a:endParaRPr b="0" lang="en-C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Fifth Outline Level</a:t>
            </a:r>
            <a:endParaRPr b="0" lang="en-C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Sixth Outline Level</a:t>
            </a:r>
            <a:endParaRPr b="0" lang="en-C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Seventh Outline Level</a:t>
            </a:r>
            <a:endParaRPr b="0" lang="en-C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103;p9"/>
          <p:cNvGrpSpPr/>
          <p:nvPr/>
        </p:nvGrpSpPr>
        <p:grpSpPr>
          <a:xfrm>
            <a:off x="-442800" y="337320"/>
            <a:ext cx="2323800" cy="2323800"/>
            <a:chOff x="-442800" y="337320"/>
            <a:chExt cx="2323800" cy="2323800"/>
          </a:xfrm>
        </p:grpSpPr>
        <p:sp>
          <p:nvSpPr>
            <p:cNvPr id="330" name="Google Shape;104;p9"/>
            <p:cNvSpPr/>
            <p:nvPr/>
          </p:nvSpPr>
          <p:spPr>
            <a:xfrm>
              <a:off x="-442800" y="337320"/>
              <a:ext cx="2323800" cy="232380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" name="Google Shape;105;p9"/>
            <p:cNvSpPr/>
            <p:nvPr/>
          </p:nvSpPr>
          <p:spPr>
            <a:xfrm>
              <a:off x="153000" y="932760"/>
              <a:ext cx="1132200" cy="113220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2" name="Google Shape;106;p9"/>
            <p:cNvSpPr/>
            <p:nvPr/>
          </p:nvSpPr>
          <p:spPr>
            <a:xfrm>
              <a:off x="-105120" y="675000"/>
              <a:ext cx="1648080" cy="164808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" name="Google Shape;107;p9"/>
            <p:cNvSpPr/>
            <p:nvPr/>
          </p:nvSpPr>
          <p:spPr>
            <a:xfrm>
              <a:off x="345960" y="1125720"/>
              <a:ext cx="746640" cy="74664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34" name="Google Shape;108;p9"/>
          <p:cNvSpPr/>
          <p:nvPr/>
        </p:nvSpPr>
        <p:spPr>
          <a:xfrm>
            <a:off x="8556120" y="4576320"/>
            <a:ext cx="434520" cy="434520"/>
          </a:xfrm>
          <a:prstGeom prst="ellipse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5" name="Google Shape;111;p9" descr=""/>
          <p:cNvPicPr/>
          <p:nvPr/>
        </p:nvPicPr>
        <p:blipFill>
          <a:blip r:embed="rId2"/>
          <a:stretch/>
        </p:blipFill>
        <p:spPr>
          <a:xfrm>
            <a:off x="320040" y="4673880"/>
            <a:ext cx="500400" cy="337320"/>
          </a:xfrm>
          <a:prstGeom prst="rect">
            <a:avLst/>
          </a:prstGeom>
          <a:ln w="0">
            <a:noFill/>
          </a:ln>
        </p:spPr>
      </p:pic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CA" sz="1800" spc="-1" strike="noStrike">
                <a:latin typeface="Arial"/>
              </a:rPr>
              <a:t>Click to edit the title text format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Click to edit the outline text format</a:t>
            </a:r>
            <a:endParaRPr b="0" lang="en-C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Second Outline Level</a:t>
            </a:r>
            <a:endParaRPr b="0" lang="en-C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latin typeface="Arial"/>
              </a:rPr>
              <a:t>Third Outline Level</a:t>
            </a:r>
            <a:endParaRPr b="0" lang="en-C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pc="-1" strike="noStrike">
                <a:latin typeface="Arial"/>
              </a:rPr>
              <a:t>Fourth Outline Level</a:t>
            </a:r>
            <a:endParaRPr b="0" lang="en-C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Fifth Outline Level</a:t>
            </a:r>
            <a:endParaRPr b="0" lang="en-C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Sixth Outline Level</a:t>
            </a:r>
            <a:endParaRPr b="0" lang="en-C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Seventh Outline Level</a:t>
            </a:r>
            <a:endParaRPr b="0" lang="en-C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61;p6"/>
          <p:cNvSpPr/>
          <p:nvPr/>
        </p:nvSpPr>
        <p:spPr>
          <a:xfrm>
            <a:off x="5142600" y="358200"/>
            <a:ext cx="4425840" cy="4425840"/>
          </a:xfrm>
          <a:prstGeom prst="ellipse">
            <a:avLst/>
          </a:prstGeom>
          <a:noFill/>
          <a:ln w="9525">
            <a:solidFill>
              <a:srgbClr val="e8e8e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Google Shape;62;p6"/>
          <p:cNvSpPr/>
          <p:nvPr/>
        </p:nvSpPr>
        <p:spPr>
          <a:xfrm>
            <a:off x="5376600" y="592560"/>
            <a:ext cx="3957480" cy="3957480"/>
          </a:xfrm>
          <a:prstGeom prst="ellipse">
            <a:avLst/>
          </a:prstGeom>
          <a:solidFill>
            <a:srgbClr val="000000">
              <a:alpha val="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76" name="Google Shape;63;p6"/>
          <p:cNvGrpSpPr/>
          <p:nvPr/>
        </p:nvGrpSpPr>
        <p:grpSpPr>
          <a:xfrm>
            <a:off x="-442800" y="337320"/>
            <a:ext cx="2323800" cy="2323800"/>
            <a:chOff x="-442800" y="337320"/>
            <a:chExt cx="2323800" cy="2323800"/>
          </a:xfrm>
        </p:grpSpPr>
        <p:sp>
          <p:nvSpPr>
            <p:cNvPr id="377" name="Google Shape;64;p6"/>
            <p:cNvSpPr/>
            <p:nvPr/>
          </p:nvSpPr>
          <p:spPr>
            <a:xfrm>
              <a:off x="-442800" y="337320"/>
              <a:ext cx="2323800" cy="232380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8" name="Google Shape;65;p6"/>
            <p:cNvSpPr/>
            <p:nvPr/>
          </p:nvSpPr>
          <p:spPr>
            <a:xfrm>
              <a:off x="153000" y="932760"/>
              <a:ext cx="1132200" cy="113220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9" name="Google Shape;66;p6"/>
            <p:cNvSpPr/>
            <p:nvPr/>
          </p:nvSpPr>
          <p:spPr>
            <a:xfrm>
              <a:off x="-105120" y="675000"/>
              <a:ext cx="1648080" cy="164808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0" name="Google Shape;67;p6"/>
            <p:cNvSpPr/>
            <p:nvPr/>
          </p:nvSpPr>
          <p:spPr>
            <a:xfrm>
              <a:off x="345960" y="1125720"/>
              <a:ext cx="746640" cy="746640"/>
            </a:xfrm>
            <a:prstGeom prst="ellipse">
              <a:avLst/>
            </a:prstGeom>
            <a:noFill/>
            <a:ln w="9525">
              <a:solidFill>
                <a:srgbClr val="e8e8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81" name="Google Shape;68;p6"/>
          <p:cNvSpPr/>
          <p:nvPr/>
        </p:nvSpPr>
        <p:spPr>
          <a:xfrm>
            <a:off x="8556120" y="4576320"/>
            <a:ext cx="434520" cy="434520"/>
          </a:xfrm>
          <a:prstGeom prst="ellipse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2" name="Google Shape;72;p6" descr=""/>
          <p:cNvPicPr/>
          <p:nvPr/>
        </p:nvPicPr>
        <p:blipFill>
          <a:blip r:embed="rId2"/>
          <a:stretch/>
        </p:blipFill>
        <p:spPr>
          <a:xfrm>
            <a:off x="320040" y="4673880"/>
            <a:ext cx="500400" cy="337320"/>
          </a:xfrm>
          <a:prstGeom prst="rect">
            <a:avLst/>
          </a:prstGeom>
          <a:ln w="0">
            <a:noFill/>
          </a:ln>
        </p:spPr>
      </p:pic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CA" sz="4400" spc="-1" strike="noStrike">
                <a:latin typeface="Arial"/>
              </a:rPr>
              <a:t>Click to edit the title text format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Click to edit the outline text format</a:t>
            </a:r>
            <a:endParaRPr b="0" lang="en-C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Second Outline Level</a:t>
            </a:r>
            <a:endParaRPr b="0" lang="en-C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latin typeface="Arial"/>
              </a:rPr>
              <a:t>Third Outline Level</a:t>
            </a:r>
            <a:endParaRPr b="0" lang="en-C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pc="-1" strike="noStrike">
                <a:latin typeface="Arial"/>
              </a:rPr>
              <a:t>Fourth Outline Level</a:t>
            </a:r>
            <a:endParaRPr b="0" lang="en-C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Fifth Outline Level</a:t>
            </a:r>
            <a:endParaRPr b="0" lang="en-C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Sixth Outline Level</a:t>
            </a:r>
            <a:endParaRPr b="0" lang="en-C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Seventh Outline Level</a:t>
            </a:r>
            <a:endParaRPr b="0" lang="en-C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9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9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9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9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0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9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8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9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9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9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9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hyperlink" Target="http://www.classroomapp.com/" TargetMode="External"/><Relationship Id="rId2" Type="http://schemas.openxmlformats.org/officeDocument/2006/relationships/slideLayout" Target="../slideLayouts/slideLayout6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152;p14"/>
          <p:cNvSpPr/>
          <p:nvPr/>
        </p:nvSpPr>
        <p:spPr>
          <a:xfrm>
            <a:off x="1812600" y="2194920"/>
            <a:ext cx="5707080" cy="1158840"/>
          </a:xfrm>
          <a:prstGeom prst="rect">
            <a:avLst/>
          </a:prstGeom>
          <a:noFill/>
          <a:ln w="0">
            <a:noFill/>
          </a:ln>
          <a:effectLst>
            <a:outerShdw blurRad="85680" dir="5400000" dist="19080">
              <a:srgbClr val="000000">
                <a:alpha val="1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ffffff"/>
                </a:solidFill>
                <a:latin typeface="Poppins"/>
                <a:ea typeface="Poppins"/>
              </a:rPr>
              <a:t>Next Generation Instruction</a:t>
            </a:r>
            <a:endParaRPr b="0" lang="en-CA" sz="3600" spc="-1" strike="noStrike">
              <a:latin typeface="Arial"/>
            </a:endParaRPr>
          </a:p>
        </p:txBody>
      </p:sp>
      <p:pic>
        <p:nvPicPr>
          <p:cNvPr id="466" name="Google Shape;153;p14" descr=""/>
          <p:cNvPicPr/>
          <p:nvPr/>
        </p:nvPicPr>
        <p:blipFill>
          <a:blip r:embed="rId1"/>
          <a:stretch/>
        </p:blipFill>
        <p:spPr>
          <a:xfrm>
            <a:off x="1094400" y="919800"/>
            <a:ext cx="1314000" cy="886320"/>
          </a:xfrm>
          <a:prstGeom prst="rect">
            <a:avLst/>
          </a:prstGeom>
          <a:ln w="0">
            <a:noFill/>
          </a:ln>
        </p:spPr>
      </p:pic>
      <p:pic>
        <p:nvPicPr>
          <p:cNvPr id="467" name="Google Shape;154;p14" descr=""/>
          <p:cNvPicPr/>
          <p:nvPr/>
        </p:nvPicPr>
        <p:blipFill>
          <a:blip r:embed="rId2"/>
          <a:stretch/>
        </p:blipFill>
        <p:spPr>
          <a:xfrm>
            <a:off x="255240" y="4623840"/>
            <a:ext cx="2153520" cy="300240"/>
          </a:xfrm>
          <a:prstGeom prst="rect">
            <a:avLst/>
          </a:prstGeom>
          <a:ln w="0">
            <a:noFill/>
          </a:ln>
        </p:spPr>
      </p:pic>
      <p:sp>
        <p:nvSpPr>
          <p:cNvPr id="468" name=""/>
          <p:cNvSpPr/>
          <p:nvPr/>
        </p:nvSpPr>
        <p:spPr>
          <a:xfrm>
            <a:off x="5580000" y="4500000"/>
            <a:ext cx="3420000" cy="540000"/>
          </a:xfrm>
          <a:prstGeom prst="rect">
            <a:avLst/>
          </a:prstGeom>
          <a:solidFill>
            <a:srgbClr val="333333">
              <a:alpha val="56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Google Shape;152;p 1"/>
          <p:cNvSpPr/>
          <p:nvPr/>
        </p:nvSpPr>
        <p:spPr>
          <a:xfrm>
            <a:off x="5042520" y="4514400"/>
            <a:ext cx="1730520" cy="539640"/>
          </a:xfrm>
          <a:prstGeom prst="rect">
            <a:avLst/>
          </a:prstGeom>
          <a:noFill/>
          <a:ln w="0">
            <a:noFill/>
          </a:ln>
          <a:effectLst>
            <a:outerShdw blurRad="85680" dir="5400000" dist="19080">
              <a:srgbClr val="000000">
                <a:alpha val="1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200" spc="-1" strike="noStrike">
                <a:solidFill>
                  <a:srgbClr val="ffffff"/>
                </a:solidFill>
                <a:latin typeface="Poppins"/>
                <a:ea typeface="Poppins"/>
              </a:rPr>
              <a:t>Part of</a:t>
            </a:r>
            <a:endParaRPr b="0" lang="en-CA" sz="2200" spc="-1" strike="noStrike">
              <a:latin typeface="Arial"/>
            </a:endParaRPr>
          </a:p>
        </p:txBody>
      </p:sp>
      <p:pic>
        <p:nvPicPr>
          <p:cNvPr id="470" name="" descr=""/>
          <p:cNvPicPr/>
          <p:nvPr/>
        </p:nvPicPr>
        <p:blipFill>
          <a:blip r:embed="rId3"/>
          <a:stretch/>
        </p:blipFill>
        <p:spPr>
          <a:xfrm>
            <a:off x="6798960" y="4583880"/>
            <a:ext cx="2020680" cy="31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311;p23"/>
          <p:cNvSpPr/>
          <p:nvPr/>
        </p:nvSpPr>
        <p:spPr>
          <a:xfrm>
            <a:off x="457200" y="1166040"/>
            <a:ext cx="45036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User Interface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592" name="Google Shape;312;p23"/>
          <p:cNvSpPr/>
          <p:nvPr/>
        </p:nvSpPr>
        <p:spPr>
          <a:xfrm>
            <a:off x="622080" y="1958040"/>
            <a:ext cx="4339080" cy="261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Poppins"/>
                <a:ea typeface="Poppins Light"/>
              </a:rPr>
              <a:t>Pedagogically-optimized UI, makes teachers and students feel right at home, so they can do more learning and less of … everything else that is wasteful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593" name="Google Shape;313;p23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Google Shape;314;p23"/>
          <p:cNvSpPr/>
          <p:nvPr/>
        </p:nvSpPr>
        <p:spPr>
          <a:xfrm>
            <a:off x="5428440" y="613800"/>
            <a:ext cx="3902400" cy="388548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319;p24"/>
          <p:cNvSpPr/>
          <p:nvPr/>
        </p:nvSpPr>
        <p:spPr>
          <a:xfrm>
            <a:off x="457200" y="1166040"/>
            <a:ext cx="45036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Use Case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596" name="Google Shape;320;p24"/>
          <p:cNvSpPr/>
          <p:nvPr/>
        </p:nvSpPr>
        <p:spPr>
          <a:xfrm>
            <a:off x="686160" y="1958040"/>
            <a:ext cx="7941600" cy="261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Miami-Dade is the third-largest district in the US. They are using Microsoft for all their tools, but needed a “teaching layer” on top to make it easy to use. As Covid hit, their classrooms faced serious challenges</a:t>
            </a:r>
            <a:endParaRPr b="0" lang="en-CA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CA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By integrating ClassroomAPP they now, have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Poppins Light"/>
              <a:buAutoNum type="arabicPeriod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Real-time control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AutoNum type="arabicPeriod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Real-time visibility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AutoNum type="arabicPeriod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Ability to teach in-class and remotely, or hybrid</a:t>
            </a:r>
            <a:endParaRPr b="0" lang="en-CA" sz="1600" spc="-1" strike="noStrike">
              <a:latin typeface="Arial"/>
            </a:endParaRPr>
          </a:p>
        </p:txBody>
      </p:sp>
      <p:sp>
        <p:nvSpPr>
          <p:cNvPr id="597" name="Google Shape;321;p24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326;p25"/>
          <p:cNvSpPr/>
          <p:nvPr/>
        </p:nvSpPr>
        <p:spPr>
          <a:xfrm>
            <a:off x="2270520" y="2236680"/>
            <a:ext cx="4652280" cy="9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5200" spc="-1" strike="noStrike">
                <a:solidFill>
                  <a:srgbClr val="000000"/>
                </a:solidFill>
                <a:latin typeface="Poppins"/>
                <a:ea typeface="Poppins"/>
              </a:rPr>
              <a:t>Real-time Learning</a:t>
            </a:r>
            <a:endParaRPr b="0" lang="en-CA" sz="5200" spc="-1" strike="noStrike">
              <a:latin typeface="Arial"/>
            </a:endParaRPr>
          </a:p>
        </p:txBody>
      </p:sp>
      <p:sp>
        <p:nvSpPr>
          <p:cNvPr id="599" name="Google Shape;327;p25"/>
          <p:cNvSpPr/>
          <p:nvPr/>
        </p:nvSpPr>
        <p:spPr>
          <a:xfrm>
            <a:off x="2324880" y="3188880"/>
            <a:ext cx="4543920" cy="78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Poppins"/>
                <a:ea typeface="Poppins Light"/>
              </a:rPr>
              <a:t>The most well-thought out LMS, period!</a:t>
            </a:r>
            <a:endParaRPr b="0" lang="en-CA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Poppins"/>
                <a:ea typeface="Poppins Light"/>
              </a:rPr>
              <a:t>[The entire design came from teacher feedback]</a:t>
            </a:r>
            <a:endParaRPr b="0" lang="en-CA" sz="1400" spc="-1" strike="noStrike">
              <a:latin typeface="Arial"/>
            </a:endParaRPr>
          </a:p>
        </p:txBody>
      </p:sp>
      <p:sp>
        <p:nvSpPr>
          <p:cNvPr id="600" name="Google Shape;328;p25"/>
          <p:cNvSpPr/>
          <p:nvPr/>
        </p:nvSpPr>
        <p:spPr>
          <a:xfrm>
            <a:off x="1031040" y="710640"/>
            <a:ext cx="1391400" cy="13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6000" spc="-1" strike="noStrike">
                <a:solidFill>
                  <a:srgbClr val="ffffff"/>
                </a:solidFill>
                <a:latin typeface="Poppins"/>
                <a:ea typeface="Poppins"/>
              </a:rPr>
              <a:t>3</a:t>
            </a:r>
            <a:endParaRPr b="0" lang="en-CA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334;p26"/>
          <p:cNvSpPr/>
          <p:nvPr/>
        </p:nvSpPr>
        <p:spPr>
          <a:xfrm>
            <a:off x="622080" y="1958040"/>
            <a:ext cx="4597920" cy="16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457200" indent="-329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All the tools teachers &amp; students need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Deep integration with Microsoft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Third-party learning-apps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Robotics, coding &amp; next-gen curricula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Tests, assessments, quizzes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Videos, audio, graphics</a:t>
            </a:r>
            <a:endParaRPr b="0" lang="en-CA" sz="1600" spc="-1" strike="noStrike">
              <a:latin typeface="Arial"/>
            </a:endParaRPr>
          </a:p>
        </p:txBody>
      </p:sp>
      <p:sp>
        <p:nvSpPr>
          <p:cNvPr id="602" name="Google Shape;335;p26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Google Shape;336;p26"/>
          <p:cNvSpPr/>
          <p:nvPr/>
        </p:nvSpPr>
        <p:spPr>
          <a:xfrm>
            <a:off x="5428440" y="613800"/>
            <a:ext cx="3902400" cy="388548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Google Shape;337;p26"/>
          <p:cNvSpPr/>
          <p:nvPr/>
        </p:nvSpPr>
        <p:spPr>
          <a:xfrm>
            <a:off x="457200" y="3693600"/>
            <a:ext cx="476244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It’s all there! Literally</a:t>
            </a:r>
            <a:br/>
            <a:r>
              <a:rPr b="1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The product of years of in-classroom use</a:t>
            </a:r>
            <a:endParaRPr b="0" lang="en-CA" sz="1600" spc="-1" strike="noStrike">
              <a:latin typeface="Arial"/>
            </a:endParaRPr>
          </a:p>
        </p:txBody>
      </p:sp>
      <p:grpSp>
        <p:nvGrpSpPr>
          <p:cNvPr id="605" name="Google Shape;338;p26"/>
          <p:cNvGrpSpPr/>
          <p:nvPr/>
        </p:nvGrpSpPr>
        <p:grpSpPr>
          <a:xfrm>
            <a:off x="5344560" y="3780720"/>
            <a:ext cx="1032120" cy="1028880"/>
            <a:chOff x="5344560" y="3780720"/>
            <a:chExt cx="1032120" cy="1028880"/>
          </a:xfrm>
        </p:grpSpPr>
        <p:sp>
          <p:nvSpPr>
            <p:cNvPr id="606" name="Google Shape;339;p26"/>
            <p:cNvSpPr/>
            <p:nvPr/>
          </p:nvSpPr>
          <p:spPr>
            <a:xfrm>
              <a:off x="5441760" y="3877560"/>
              <a:ext cx="837360" cy="834840"/>
            </a:xfrm>
            <a:prstGeom prst="ellipse">
              <a:avLst/>
            </a:prstGeom>
            <a:solidFill>
              <a:srgbClr val="000000">
                <a:alpha val="1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7" name="Google Shape;340;p26"/>
            <p:cNvSpPr/>
            <p:nvPr/>
          </p:nvSpPr>
          <p:spPr>
            <a:xfrm>
              <a:off x="5488200" y="3923640"/>
              <a:ext cx="744480" cy="74232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8" name="Google Shape;341;p26"/>
            <p:cNvSpPr/>
            <p:nvPr/>
          </p:nvSpPr>
          <p:spPr>
            <a:xfrm>
              <a:off x="5344560" y="3780720"/>
              <a:ext cx="1032120" cy="102888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09" name="Google Shape;342;p26"/>
          <p:cNvGrpSpPr/>
          <p:nvPr/>
        </p:nvGrpSpPr>
        <p:grpSpPr>
          <a:xfrm>
            <a:off x="5694480" y="4127040"/>
            <a:ext cx="332280" cy="336240"/>
            <a:chOff x="5694480" y="4127040"/>
            <a:chExt cx="332280" cy="336240"/>
          </a:xfrm>
        </p:grpSpPr>
        <p:sp>
          <p:nvSpPr>
            <p:cNvPr id="610" name="Google Shape;343;p26"/>
            <p:cNvSpPr/>
            <p:nvPr/>
          </p:nvSpPr>
          <p:spPr>
            <a:xfrm>
              <a:off x="5694480" y="4149720"/>
              <a:ext cx="332280" cy="239760"/>
            </a:xfrm>
            <a:custGeom>
              <a:avLst/>
              <a:gdLst/>
              <a:ahLst/>
              <a:rect l="l" t="t" r="r" b="b"/>
              <a:pathLst>
                <a:path w="16806" h="10668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1" name="Google Shape;344;p26"/>
            <p:cNvSpPr/>
            <p:nvPr/>
          </p:nvSpPr>
          <p:spPr>
            <a:xfrm>
              <a:off x="5851440" y="4127040"/>
              <a:ext cx="18360" cy="21600"/>
            </a:xfrm>
            <a:custGeom>
              <a:avLst/>
              <a:gdLst/>
              <a:ahLst/>
              <a:rect l="l" t="t" r="r" b="b"/>
              <a:pathLst>
                <a:path w="975" h="100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2" name="Google Shape;345;p26"/>
            <p:cNvSpPr/>
            <p:nvPr/>
          </p:nvSpPr>
          <p:spPr>
            <a:xfrm>
              <a:off x="5746680" y="4390560"/>
              <a:ext cx="47160" cy="72720"/>
            </a:xfrm>
            <a:custGeom>
              <a:avLst/>
              <a:gdLst/>
              <a:ahLst/>
              <a:rect l="l" t="t" r="r" b="b"/>
              <a:pathLst>
                <a:path w="2436" h="3265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3" name="Google Shape;346;p26"/>
            <p:cNvSpPr/>
            <p:nvPr/>
          </p:nvSpPr>
          <p:spPr>
            <a:xfrm>
              <a:off x="5927040" y="4390560"/>
              <a:ext cx="47160" cy="72720"/>
            </a:xfrm>
            <a:custGeom>
              <a:avLst/>
              <a:gdLst/>
              <a:ahLst/>
              <a:rect l="l" t="t" r="r" b="b"/>
              <a:pathLst>
                <a:path w="2437" h="3265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4" name="Google Shape;347;p26"/>
            <p:cNvSpPr/>
            <p:nvPr/>
          </p:nvSpPr>
          <p:spPr>
            <a:xfrm>
              <a:off x="5713560" y="4171680"/>
              <a:ext cx="293760" cy="195840"/>
            </a:xfrm>
            <a:custGeom>
              <a:avLst/>
              <a:gdLst/>
              <a:ahLst/>
              <a:rect l="l" t="t" r="r" b="b"/>
              <a:pathLst>
                <a:path w="14858" h="872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5" name="Google Shape;348;p26"/>
            <p:cNvSpPr/>
            <p:nvPr/>
          </p:nvSpPr>
          <p:spPr>
            <a:xfrm>
              <a:off x="5763960" y="4219920"/>
              <a:ext cx="181440" cy="103320"/>
            </a:xfrm>
            <a:custGeom>
              <a:avLst/>
              <a:gdLst/>
              <a:ahLst/>
              <a:rect l="l" t="t" r="r" b="b"/>
              <a:pathLst>
                <a:path w="9208" h="4629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6" name="Google Shape;349;p26"/>
            <p:cNvSpPr/>
            <p:nvPr/>
          </p:nvSpPr>
          <p:spPr>
            <a:xfrm>
              <a:off x="5896800" y="4215600"/>
              <a:ext cx="53640" cy="61200"/>
            </a:xfrm>
            <a:custGeom>
              <a:avLst/>
              <a:gdLst/>
              <a:ahLst/>
              <a:rect l="l" t="t" r="r" b="b"/>
              <a:pathLst>
                <a:path w="2753" h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17" name=""/>
          <p:cNvSpPr/>
          <p:nvPr/>
        </p:nvSpPr>
        <p:spPr>
          <a:xfrm>
            <a:off x="4680000" y="1152000"/>
            <a:ext cx="1979640" cy="719640"/>
          </a:xfrm>
          <a:prstGeom prst="rect">
            <a:avLst/>
          </a:prstGeom>
          <a:solidFill>
            <a:srgbClr val="ffffff">
              <a:alpha val="66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Google Shape;333;p26"/>
          <p:cNvSpPr/>
          <p:nvPr/>
        </p:nvSpPr>
        <p:spPr>
          <a:xfrm>
            <a:off x="457200" y="1166040"/>
            <a:ext cx="620244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Integrated Real-time LMS</a:t>
            </a:r>
            <a:endParaRPr b="0" lang="en-CA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354;p27"/>
          <p:cNvSpPr/>
          <p:nvPr/>
        </p:nvSpPr>
        <p:spPr>
          <a:xfrm>
            <a:off x="457200" y="1166040"/>
            <a:ext cx="45036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Parents are ..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620" name="Google Shape;355;p27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Google Shape;356;p27"/>
          <p:cNvSpPr/>
          <p:nvPr/>
        </p:nvSpPr>
        <p:spPr>
          <a:xfrm>
            <a:off x="5428440" y="613800"/>
            <a:ext cx="3902400" cy="388548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Google Shape;357;p27"/>
          <p:cNvSpPr/>
          <p:nvPr/>
        </p:nvSpPr>
        <p:spPr>
          <a:xfrm>
            <a:off x="457200" y="1893960"/>
            <a:ext cx="5317560" cy="187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… </a:t>
            </a:r>
            <a:r>
              <a:rPr b="1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first-class citizens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Real-time view of student progress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Real-time communication with staff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Advanced reports &amp; analytics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Control of student browsing at home</a:t>
            </a:r>
            <a:endParaRPr b="0" lang="en-CA" sz="1600" spc="-1" strike="noStrike">
              <a:latin typeface="Arial"/>
            </a:endParaRPr>
          </a:p>
        </p:txBody>
      </p:sp>
      <p:grpSp>
        <p:nvGrpSpPr>
          <p:cNvPr id="623" name="Google Shape;358;p27"/>
          <p:cNvGrpSpPr/>
          <p:nvPr/>
        </p:nvGrpSpPr>
        <p:grpSpPr>
          <a:xfrm>
            <a:off x="5344560" y="3780720"/>
            <a:ext cx="1032120" cy="1028880"/>
            <a:chOff x="5344560" y="3780720"/>
            <a:chExt cx="1032120" cy="1028880"/>
          </a:xfrm>
        </p:grpSpPr>
        <p:sp>
          <p:nvSpPr>
            <p:cNvPr id="624" name="Google Shape;359;p27"/>
            <p:cNvSpPr/>
            <p:nvPr/>
          </p:nvSpPr>
          <p:spPr>
            <a:xfrm>
              <a:off x="5441760" y="3877560"/>
              <a:ext cx="837360" cy="834840"/>
            </a:xfrm>
            <a:prstGeom prst="ellipse">
              <a:avLst/>
            </a:prstGeom>
            <a:solidFill>
              <a:srgbClr val="000000">
                <a:alpha val="1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5" name="Google Shape;360;p27"/>
            <p:cNvSpPr/>
            <p:nvPr/>
          </p:nvSpPr>
          <p:spPr>
            <a:xfrm>
              <a:off x="5488200" y="3923640"/>
              <a:ext cx="744480" cy="74232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6" name="Google Shape;361;p27"/>
            <p:cNvSpPr/>
            <p:nvPr/>
          </p:nvSpPr>
          <p:spPr>
            <a:xfrm>
              <a:off x="5344560" y="3780720"/>
              <a:ext cx="1032120" cy="102888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7" name="Google Shape;362;p27"/>
          <p:cNvSpPr/>
          <p:nvPr/>
        </p:nvSpPr>
        <p:spPr>
          <a:xfrm>
            <a:off x="5701320" y="4156200"/>
            <a:ext cx="318240" cy="277560"/>
          </a:xfrm>
          <a:custGeom>
            <a:avLst/>
            <a:gdLst/>
            <a:ahLst/>
            <a:rect l="l" t="t" r="r" b="b"/>
            <a:pathLst>
              <a:path w="18365" h="16026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w="1217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367;p28"/>
          <p:cNvSpPr/>
          <p:nvPr/>
        </p:nvSpPr>
        <p:spPr>
          <a:xfrm>
            <a:off x="2270520" y="2008080"/>
            <a:ext cx="4652280" cy="9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5200" spc="-1" strike="noStrike">
                <a:solidFill>
                  <a:srgbClr val="000000"/>
                </a:solidFill>
                <a:latin typeface="Poppins"/>
                <a:ea typeface="Poppins"/>
              </a:rPr>
              <a:t>Control</a:t>
            </a:r>
            <a:endParaRPr b="0" lang="en-CA" sz="5200" spc="-1" strike="noStrike">
              <a:latin typeface="Arial"/>
            </a:endParaRPr>
          </a:p>
        </p:txBody>
      </p:sp>
      <p:sp>
        <p:nvSpPr>
          <p:cNvPr id="629" name="Google Shape;368;p28"/>
          <p:cNvSpPr/>
          <p:nvPr/>
        </p:nvSpPr>
        <p:spPr>
          <a:xfrm>
            <a:off x="2324880" y="2960280"/>
            <a:ext cx="4543920" cy="78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Poppins"/>
                <a:ea typeface="Poppins Light"/>
              </a:rPr>
              <a:t>Complete &amp; Easy-to-use </a:t>
            </a:r>
            <a:endParaRPr b="0" lang="en-CA" sz="1400" spc="-1" strike="noStrike">
              <a:latin typeface="Arial"/>
            </a:endParaRPr>
          </a:p>
        </p:txBody>
      </p:sp>
      <p:sp>
        <p:nvSpPr>
          <p:cNvPr id="630" name="Google Shape;369;p28"/>
          <p:cNvSpPr/>
          <p:nvPr/>
        </p:nvSpPr>
        <p:spPr>
          <a:xfrm>
            <a:off x="1031040" y="710640"/>
            <a:ext cx="1391400" cy="13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6000" spc="-1" strike="noStrike">
                <a:solidFill>
                  <a:srgbClr val="ffffff"/>
                </a:solidFill>
                <a:latin typeface="Poppins"/>
                <a:ea typeface="Poppins"/>
              </a:rPr>
              <a:t>4</a:t>
            </a:r>
            <a:endParaRPr b="0" lang="en-CA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374;p29"/>
          <p:cNvSpPr/>
          <p:nvPr/>
        </p:nvSpPr>
        <p:spPr>
          <a:xfrm>
            <a:off x="457200" y="1382040"/>
            <a:ext cx="45036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Real-time classroom control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632" name="Google Shape;375;p29"/>
          <p:cNvSpPr/>
          <p:nvPr/>
        </p:nvSpPr>
        <p:spPr>
          <a:xfrm>
            <a:off x="622080" y="2174040"/>
            <a:ext cx="4597920" cy="16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457200" indent="-329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In-classroom or remote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View student screens real-time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Click on student screens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Lock tests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Ensure student focus &amp; awareness</a:t>
            </a:r>
            <a:endParaRPr b="0" lang="en-CA" sz="1600" spc="-1" strike="noStrike">
              <a:latin typeface="Arial"/>
            </a:endParaRPr>
          </a:p>
        </p:txBody>
      </p:sp>
      <p:sp>
        <p:nvSpPr>
          <p:cNvPr id="633" name="Google Shape;376;p29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Google Shape;377;p29"/>
          <p:cNvSpPr/>
          <p:nvPr/>
        </p:nvSpPr>
        <p:spPr>
          <a:xfrm>
            <a:off x="5428440" y="613800"/>
            <a:ext cx="3902400" cy="388548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35" name="Google Shape;378;p29"/>
          <p:cNvGrpSpPr/>
          <p:nvPr/>
        </p:nvGrpSpPr>
        <p:grpSpPr>
          <a:xfrm>
            <a:off x="5344560" y="3780720"/>
            <a:ext cx="1032120" cy="1028880"/>
            <a:chOff x="5344560" y="3780720"/>
            <a:chExt cx="1032120" cy="1028880"/>
          </a:xfrm>
        </p:grpSpPr>
        <p:sp>
          <p:nvSpPr>
            <p:cNvPr id="636" name="Google Shape;379;p29"/>
            <p:cNvSpPr/>
            <p:nvPr/>
          </p:nvSpPr>
          <p:spPr>
            <a:xfrm>
              <a:off x="5441760" y="3877560"/>
              <a:ext cx="837360" cy="834840"/>
            </a:xfrm>
            <a:prstGeom prst="ellipse">
              <a:avLst/>
            </a:prstGeom>
            <a:solidFill>
              <a:srgbClr val="000000">
                <a:alpha val="1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7" name="Google Shape;380;p29"/>
            <p:cNvSpPr/>
            <p:nvPr/>
          </p:nvSpPr>
          <p:spPr>
            <a:xfrm>
              <a:off x="5488200" y="3923640"/>
              <a:ext cx="744480" cy="74232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" name="Google Shape;381;p29"/>
            <p:cNvSpPr/>
            <p:nvPr/>
          </p:nvSpPr>
          <p:spPr>
            <a:xfrm>
              <a:off x="5344560" y="3780720"/>
              <a:ext cx="1032120" cy="102888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39" name="Google Shape;382;p29"/>
          <p:cNvGrpSpPr/>
          <p:nvPr/>
        </p:nvGrpSpPr>
        <p:grpSpPr>
          <a:xfrm>
            <a:off x="5688000" y="4131720"/>
            <a:ext cx="344520" cy="326520"/>
            <a:chOff x="5688000" y="4131720"/>
            <a:chExt cx="344520" cy="326520"/>
          </a:xfrm>
        </p:grpSpPr>
        <p:sp>
          <p:nvSpPr>
            <p:cNvPr id="640" name="Google Shape;383;p29"/>
            <p:cNvSpPr/>
            <p:nvPr/>
          </p:nvSpPr>
          <p:spPr>
            <a:xfrm>
              <a:off x="5776560" y="4388040"/>
              <a:ext cx="167760" cy="70200"/>
            </a:xfrm>
            <a:custGeom>
              <a:avLst/>
              <a:gdLst/>
              <a:ahLst/>
              <a:rect l="l" t="t" r="r" b="b"/>
              <a:pathLst>
                <a:path w="9012" h="380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" name="Google Shape;384;p29"/>
            <p:cNvSpPr/>
            <p:nvPr/>
          </p:nvSpPr>
          <p:spPr>
            <a:xfrm>
              <a:off x="5688000" y="4131720"/>
              <a:ext cx="344520" cy="250560"/>
            </a:xfrm>
            <a:custGeom>
              <a:avLst/>
              <a:gdLst/>
              <a:ahLst/>
              <a:rect l="l" t="t" r="r" b="b"/>
              <a:pathLst>
                <a:path w="18462" h="13445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389;p30"/>
          <p:cNvSpPr/>
          <p:nvPr/>
        </p:nvSpPr>
        <p:spPr>
          <a:xfrm>
            <a:off x="685800" y="1166040"/>
            <a:ext cx="45036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Use case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643" name="Google Shape;390;p30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Google Shape;391;p30"/>
          <p:cNvSpPr/>
          <p:nvPr/>
        </p:nvSpPr>
        <p:spPr>
          <a:xfrm>
            <a:off x="838440" y="1958040"/>
            <a:ext cx="7941600" cy="261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Eternity School District in Honduras used ClassroomAPP to deploy remote instruction at home. The major challenges were the low-quality of internet bandwidth at home in addition to the different devices students will use.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Control student screens real-time regardless of device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Automatically launch video calls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Record learning sessions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Automate attendance &amp; reporting</a:t>
            </a:r>
            <a:endParaRPr b="0" lang="en-CA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396;p31"/>
          <p:cNvSpPr/>
          <p:nvPr/>
        </p:nvSpPr>
        <p:spPr>
          <a:xfrm>
            <a:off x="2194560" y="1855800"/>
            <a:ext cx="4652280" cy="9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5200" spc="-1" strike="noStrike">
                <a:solidFill>
                  <a:srgbClr val="000000"/>
                </a:solidFill>
                <a:latin typeface="Poppins"/>
                <a:ea typeface="Poppins"/>
              </a:rPr>
              <a:t>Data</a:t>
            </a:r>
            <a:endParaRPr b="0" lang="en-CA" sz="5200" spc="-1" strike="noStrike">
              <a:latin typeface="Arial"/>
            </a:endParaRPr>
          </a:p>
        </p:txBody>
      </p:sp>
      <p:sp>
        <p:nvSpPr>
          <p:cNvPr id="646" name="Google Shape;397;p31"/>
          <p:cNvSpPr/>
          <p:nvPr/>
        </p:nvSpPr>
        <p:spPr>
          <a:xfrm>
            <a:off x="2248560" y="2807640"/>
            <a:ext cx="4543920" cy="78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Poppins"/>
                <a:ea typeface="Poppins Light"/>
              </a:rPr>
              <a:t>Big-picture AND granular decision-support tools</a:t>
            </a:r>
            <a:endParaRPr b="0" lang="en-CA" sz="1400" spc="-1" strike="noStrike">
              <a:latin typeface="Arial"/>
            </a:endParaRPr>
          </a:p>
        </p:txBody>
      </p:sp>
      <p:sp>
        <p:nvSpPr>
          <p:cNvPr id="647" name="Google Shape;398;p31"/>
          <p:cNvSpPr/>
          <p:nvPr/>
        </p:nvSpPr>
        <p:spPr>
          <a:xfrm>
            <a:off x="1031040" y="710640"/>
            <a:ext cx="1391400" cy="13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6000" spc="-1" strike="noStrike">
                <a:solidFill>
                  <a:srgbClr val="ffffff"/>
                </a:solidFill>
                <a:latin typeface="Poppins"/>
                <a:ea typeface="Poppins"/>
              </a:rPr>
              <a:t>5</a:t>
            </a:r>
            <a:endParaRPr b="0" lang="en-CA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403;p32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Google Shape;404;p32"/>
          <p:cNvSpPr/>
          <p:nvPr/>
        </p:nvSpPr>
        <p:spPr>
          <a:xfrm>
            <a:off x="662760" y="1430640"/>
            <a:ext cx="5585400" cy="16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2900" spc="-1" strike="noStrike">
                <a:solidFill>
                  <a:srgbClr val="000000"/>
                </a:solidFill>
                <a:latin typeface="Poppins"/>
                <a:ea typeface="Poppins Light"/>
              </a:rPr>
              <a:t>Data are becoming the new raw material of business</a:t>
            </a:r>
            <a:endParaRPr b="0" lang="en-CA" sz="2900" spc="-1" strike="noStrike">
              <a:latin typeface="Arial"/>
            </a:endParaRPr>
          </a:p>
        </p:txBody>
      </p:sp>
      <p:sp>
        <p:nvSpPr>
          <p:cNvPr id="650" name="Google Shape;405;p32"/>
          <p:cNvSpPr/>
          <p:nvPr/>
        </p:nvSpPr>
        <p:spPr>
          <a:xfrm>
            <a:off x="432720" y="3750840"/>
            <a:ext cx="5585400" cy="16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2100" spc="-1" strike="noStrike">
                <a:solidFill>
                  <a:srgbClr val="000000"/>
                </a:solidFill>
                <a:latin typeface="Poppins"/>
                <a:ea typeface="Poppins Light"/>
              </a:rPr>
              <a:t>- Craig Mundie</a:t>
            </a:r>
            <a:endParaRPr b="0" lang="en-CA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2100" spc="-1" strike="noStrike">
                <a:solidFill>
                  <a:srgbClr val="000000"/>
                </a:solidFill>
                <a:latin typeface="Poppins"/>
                <a:ea typeface="Poppins Light"/>
              </a:rPr>
              <a:t>Sr Advisor to Microsoft CEO</a:t>
            </a:r>
            <a:endParaRPr b="0" lang="en-CA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159;p15"/>
          <p:cNvSpPr/>
          <p:nvPr/>
        </p:nvSpPr>
        <p:spPr>
          <a:xfrm>
            <a:off x="550800" y="1653120"/>
            <a:ext cx="6357600" cy="261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457200" indent="-348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Poppins Light"/>
              <a:buChar char="●"/>
            </a:pPr>
            <a:r>
              <a:rPr b="0" lang="en" sz="1900" spc="-1" strike="noStrike">
                <a:solidFill>
                  <a:srgbClr val="000000"/>
                </a:solidFill>
                <a:latin typeface="Poppins"/>
                <a:ea typeface="Poppins Light"/>
              </a:rPr>
              <a:t>A single flexible platform -- </a:t>
            </a:r>
            <a:br/>
            <a:r>
              <a:rPr b="0" lang="en" sz="1900" spc="-1" strike="noStrike">
                <a:solidFill>
                  <a:srgbClr val="000000"/>
                </a:solidFill>
                <a:latin typeface="Poppins"/>
                <a:ea typeface="Poppins Light"/>
              </a:rPr>
              <a:t>[Replaces 5 teaching app in one]</a:t>
            </a:r>
            <a:endParaRPr b="0" lang="en-CA" sz="1900" spc="-1" strike="noStrike">
              <a:latin typeface="Arial"/>
            </a:endParaRPr>
          </a:p>
          <a:p>
            <a:pPr marL="457200" indent="-348840">
              <a:lnSpc>
                <a:spcPct val="100000"/>
              </a:lnSpc>
              <a:buClr>
                <a:srgbClr val="000000"/>
              </a:buClr>
              <a:buFont typeface="Poppins Light"/>
              <a:buChar char="●"/>
            </a:pPr>
            <a:r>
              <a:rPr b="0" lang="en" sz="1900" spc="-1" strike="noStrike">
                <a:solidFill>
                  <a:srgbClr val="000000"/>
                </a:solidFill>
                <a:latin typeface="Poppins"/>
                <a:ea typeface="Poppins Light"/>
              </a:rPr>
              <a:t>Easy to use &amp; complete</a:t>
            </a:r>
            <a:endParaRPr b="0" lang="en-CA" sz="1900" spc="-1" strike="noStrike">
              <a:latin typeface="Arial"/>
            </a:endParaRPr>
          </a:p>
          <a:p>
            <a:pPr marL="457200" indent="-348840">
              <a:lnSpc>
                <a:spcPct val="100000"/>
              </a:lnSpc>
              <a:buClr>
                <a:srgbClr val="000000"/>
              </a:buClr>
              <a:buFont typeface="Poppins Light"/>
              <a:buChar char="●"/>
            </a:pPr>
            <a:r>
              <a:rPr b="0" lang="en" sz="1900" spc="-1" strike="noStrike">
                <a:solidFill>
                  <a:srgbClr val="000000"/>
                </a:solidFill>
                <a:latin typeface="Poppins"/>
                <a:ea typeface="Poppins Light"/>
              </a:rPr>
              <a:t>Used by top US districts</a:t>
            </a:r>
            <a:endParaRPr b="0" lang="en-CA" sz="1900" spc="-1" strike="noStrike">
              <a:latin typeface="Arial"/>
            </a:endParaRPr>
          </a:p>
          <a:p>
            <a:pPr marL="457200" indent="-348840">
              <a:lnSpc>
                <a:spcPct val="100000"/>
              </a:lnSpc>
              <a:buClr>
                <a:srgbClr val="000000"/>
              </a:buClr>
              <a:buFont typeface="Poppins Light"/>
              <a:buChar char="●"/>
            </a:pPr>
            <a:r>
              <a:rPr b="0" lang="en" sz="1900" spc="-1" strike="noStrike">
                <a:solidFill>
                  <a:srgbClr val="000000"/>
                </a:solidFill>
                <a:latin typeface="Poppins"/>
                <a:ea typeface="Poppins Light"/>
              </a:rPr>
              <a:t>Built-in remote control</a:t>
            </a:r>
            <a:endParaRPr b="0" lang="en-CA" sz="1900" spc="-1" strike="noStrike">
              <a:latin typeface="Arial"/>
            </a:endParaRPr>
          </a:p>
          <a:p>
            <a:pPr marL="457200" indent="-348840">
              <a:lnSpc>
                <a:spcPct val="100000"/>
              </a:lnSpc>
              <a:buClr>
                <a:srgbClr val="000000"/>
              </a:buClr>
              <a:buFont typeface="Poppins Light"/>
              <a:buChar char="●"/>
            </a:pPr>
            <a:r>
              <a:rPr b="0" lang="en" sz="1900" spc="-1" strike="noStrike">
                <a:solidFill>
                  <a:srgbClr val="000000"/>
                </a:solidFill>
                <a:latin typeface="Poppins"/>
                <a:ea typeface="Poppins Light"/>
              </a:rPr>
              <a:t>Digital curriculum</a:t>
            </a:r>
            <a:endParaRPr b="0" lang="en-CA" sz="1900" spc="-1" strike="noStrike">
              <a:latin typeface="Arial"/>
            </a:endParaRPr>
          </a:p>
          <a:p>
            <a:pPr marL="457200" indent="-348840">
              <a:lnSpc>
                <a:spcPct val="100000"/>
              </a:lnSpc>
              <a:buClr>
                <a:srgbClr val="000000"/>
              </a:buClr>
              <a:buFont typeface="Poppins Light"/>
              <a:buChar char="●"/>
            </a:pPr>
            <a:r>
              <a:rPr b="0" lang="en" sz="1900" spc="-1" strike="noStrike">
                <a:solidFill>
                  <a:srgbClr val="000000"/>
                </a:solidFill>
                <a:latin typeface="Poppins"/>
                <a:ea typeface="Poppins Light"/>
              </a:rPr>
              <a:t>Go digital in less than 10 minutes</a:t>
            </a:r>
            <a:endParaRPr b="0" lang="en-CA" sz="1900" spc="-1" strike="noStrike">
              <a:latin typeface="Arial"/>
            </a:endParaRPr>
          </a:p>
          <a:p>
            <a:pPr marL="457200" indent="-348840">
              <a:lnSpc>
                <a:spcPct val="100000"/>
              </a:lnSpc>
              <a:buClr>
                <a:srgbClr val="000000"/>
              </a:buClr>
              <a:buFont typeface="Poppins Light"/>
              <a:buChar char="●"/>
            </a:pPr>
            <a:r>
              <a:rPr b="0" lang="en" sz="1900" spc="-1" strike="noStrike">
                <a:solidFill>
                  <a:srgbClr val="000000"/>
                </a:solidFill>
                <a:latin typeface="Poppins"/>
                <a:ea typeface="Poppins Light"/>
              </a:rPr>
              <a:t>Supports all devices</a:t>
            </a:r>
            <a:endParaRPr b="0" lang="en-CA" sz="1900" spc="-1" strike="noStrike">
              <a:latin typeface="Arial"/>
            </a:endParaRPr>
          </a:p>
        </p:txBody>
      </p:sp>
      <p:sp>
        <p:nvSpPr>
          <p:cNvPr id="472" name="Google Shape;160;p15"/>
          <p:cNvSpPr/>
          <p:nvPr/>
        </p:nvSpPr>
        <p:spPr>
          <a:xfrm>
            <a:off x="457200" y="708840"/>
            <a:ext cx="59472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The Ultimate Toolkit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473" name="Google Shape;161;p15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Google Shape;162;p15"/>
          <p:cNvSpPr/>
          <p:nvPr/>
        </p:nvSpPr>
        <p:spPr>
          <a:xfrm>
            <a:off x="6372000" y="1054440"/>
            <a:ext cx="3033360" cy="303336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410;p33"/>
          <p:cNvSpPr/>
          <p:nvPr/>
        </p:nvSpPr>
        <p:spPr>
          <a:xfrm>
            <a:off x="457200" y="785160"/>
            <a:ext cx="564228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Leave no data behind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652" name="Google Shape;411;p33"/>
          <p:cNvSpPr/>
          <p:nvPr/>
        </p:nvSpPr>
        <p:spPr>
          <a:xfrm>
            <a:off x="442080" y="2747520"/>
            <a:ext cx="4597920" cy="16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457200" indent="-329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Student browsing &amp; interactions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Teaching methodology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Learning material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Results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Standards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Integration with BI / Azure / Watson</a:t>
            </a:r>
            <a:endParaRPr b="0" lang="en-CA" sz="1600" spc="-1" strike="noStrike">
              <a:latin typeface="Arial"/>
            </a:endParaRPr>
          </a:p>
        </p:txBody>
      </p:sp>
      <p:sp>
        <p:nvSpPr>
          <p:cNvPr id="653" name="Google Shape;412;p33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4" name="Google Shape;413;p33"/>
          <p:cNvSpPr/>
          <p:nvPr/>
        </p:nvSpPr>
        <p:spPr>
          <a:xfrm>
            <a:off x="5428440" y="613800"/>
            <a:ext cx="3902400" cy="388548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Google Shape;414;p33"/>
          <p:cNvSpPr/>
          <p:nvPr/>
        </p:nvSpPr>
        <p:spPr>
          <a:xfrm>
            <a:off x="457200" y="1392120"/>
            <a:ext cx="4942440" cy="13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500" spc="-1" strike="noStrike">
                <a:solidFill>
                  <a:srgbClr val="000000"/>
                </a:solidFill>
                <a:latin typeface="Poppins"/>
                <a:ea typeface="Poppins Light"/>
              </a:rPr>
              <a:t>ClassroomAPP collects every data point imaginable. As we learn more about student psychology and as AI becomes more accessible, we can run more advanced reports &amp; gain immediate insights</a:t>
            </a:r>
            <a:endParaRPr b="0" lang="en-CA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419;p34" descr=""/>
          <p:cNvPicPr/>
          <p:nvPr/>
        </p:nvPicPr>
        <p:blipFill>
          <a:blip r:embed="rId1"/>
          <a:stretch/>
        </p:blipFill>
        <p:spPr>
          <a:xfrm>
            <a:off x="2383920" y="920520"/>
            <a:ext cx="6085080" cy="2175120"/>
          </a:xfrm>
          <a:prstGeom prst="rect">
            <a:avLst/>
          </a:prstGeom>
          <a:ln w="0">
            <a:noFill/>
          </a:ln>
        </p:spPr>
      </p:pic>
      <p:sp>
        <p:nvSpPr>
          <p:cNvPr id="657" name="Google Shape;420;p34"/>
          <p:cNvSpPr/>
          <p:nvPr/>
        </p:nvSpPr>
        <p:spPr>
          <a:xfrm>
            <a:off x="457200" y="251640"/>
            <a:ext cx="831384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500" spc="-1" strike="noStrike">
                <a:solidFill>
                  <a:srgbClr val="000000"/>
                </a:solidFill>
                <a:latin typeface="Poppins"/>
                <a:ea typeface="Poppins"/>
              </a:rPr>
              <a:t>Case in point #1 - Curricula Impact</a:t>
            </a:r>
            <a:endParaRPr b="0" lang="en-CA" sz="3500" spc="-1" strike="noStrike">
              <a:latin typeface="Arial"/>
            </a:endParaRPr>
          </a:p>
        </p:txBody>
      </p:sp>
      <p:sp>
        <p:nvSpPr>
          <p:cNvPr id="658" name="Google Shape;421;p34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9" name="Google Shape;422;p34"/>
          <p:cNvSpPr/>
          <p:nvPr/>
        </p:nvSpPr>
        <p:spPr>
          <a:xfrm>
            <a:off x="526320" y="3107160"/>
            <a:ext cx="5994000" cy="18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" sz="1600" spc="-1" strike="noStrike">
                <a:solidFill>
                  <a:srgbClr val="000000"/>
                </a:solidFill>
                <a:latin typeface="Poppins"/>
                <a:ea typeface="Poppins"/>
              </a:rPr>
              <a:t>ClassroomAPP uses big-data to provide insights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Impact of teaching resources on learning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ROI on purchased tools &amp; material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Regional / cultural differences in learning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Opportunities for curricula improvement</a:t>
            </a:r>
            <a:endParaRPr b="0" lang="en-CA" sz="1600" spc="-1" strike="noStrike">
              <a:latin typeface="Arial"/>
            </a:endParaRPr>
          </a:p>
        </p:txBody>
      </p:sp>
      <p:grpSp>
        <p:nvGrpSpPr>
          <p:cNvPr id="660" name="Google Shape;423;p34"/>
          <p:cNvGrpSpPr/>
          <p:nvPr/>
        </p:nvGrpSpPr>
        <p:grpSpPr>
          <a:xfrm>
            <a:off x="7140960" y="2421360"/>
            <a:ext cx="1032120" cy="1028880"/>
            <a:chOff x="7140960" y="2421360"/>
            <a:chExt cx="1032120" cy="1028880"/>
          </a:xfrm>
        </p:grpSpPr>
        <p:sp>
          <p:nvSpPr>
            <p:cNvPr id="661" name="Google Shape;424;p34"/>
            <p:cNvSpPr/>
            <p:nvPr/>
          </p:nvSpPr>
          <p:spPr>
            <a:xfrm>
              <a:off x="7238160" y="2518200"/>
              <a:ext cx="837360" cy="834840"/>
            </a:xfrm>
            <a:prstGeom prst="ellipse">
              <a:avLst/>
            </a:prstGeom>
            <a:solidFill>
              <a:srgbClr val="000000">
                <a:alpha val="1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2" name="Google Shape;425;p34"/>
            <p:cNvSpPr/>
            <p:nvPr/>
          </p:nvSpPr>
          <p:spPr>
            <a:xfrm>
              <a:off x="7284600" y="2564280"/>
              <a:ext cx="744480" cy="74232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3" name="Google Shape;426;p34"/>
            <p:cNvSpPr/>
            <p:nvPr/>
          </p:nvSpPr>
          <p:spPr>
            <a:xfrm>
              <a:off x="7140960" y="2421360"/>
              <a:ext cx="1032120" cy="102888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4" name="Google Shape;427;p34"/>
          <p:cNvGrpSpPr/>
          <p:nvPr/>
        </p:nvGrpSpPr>
        <p:grpSpPr>
          <a:xfrm>
            <a:off x="7462440" y="2794680"/>
            <a:ext cx="388800" cy="281880"/>
            <a:chOff x="7462440" y="2794680"/>
            <a:chExt cx="388800" cy="281880"/>
          </a:xfrm>
        </p:grpSpPr>
        <p:sp>
          <p:nvSpPr>
            <p:cNvPr id="665" name="Google Shape;428;p34"/>
            <p:cNvSpPr/>
            <p:nvPr/>
          </p:nvSpPr>
          <p:spPr>
            <a:xfrm>
              <a:off x="7462440" y="2794680"/>
              <a:ext cx="388800" cy="281880"/>
            </a:xfrm>
            <a:custGeom>
              <a:avLst/>
              <a:gdLst/>
              <a:ahLst/>
              <a:rect l="l" t="t" r="r" b="b"/>
              <a:pathLst>
                <a:path w="17586" h="12763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6" name="Google Shape;429;p34"/>
            <p:cNvSpPr/>
            <p:nvPr/>
          </p:nvSpPr>
          <p:spPr>
            <a:xfrm>
              <a:off x="7495920" y="2925720"/>
              <a:ext cx="67680" cy="116640"/>
            </a:xfrm>
            <a:custGeom>
              <a:avLst/>
              <a:gdLst/>
              <a:ahLst/>
              <a:rect l="l" t="t" r="r" b="b"/>
              <a:pathLst>
                <a:path w="3094" h="531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7" name="Google Shape;430;p34"/>
            <p:cNvSpPr/>
            <p:nvPr/>
          </p:nvSpPr>
          <p:spPr>
            <a:xfrm>
              <a:off x="7769880" y="2925720"/>
              <a:ext cx="67680" cy="116640"/>
            </a:xfrm>
            <a:custGeom>
              <a:avLst/>
              <a:gdLst/>
              <a:ahLst/>
              <a:rect l="l" t="t" r="r" b="b"/>
              <a:pathLst>
                <a:path w="3094" h="531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8" name="Google Shape;431;p34"/>
            <p:cNvSpPr/>
            <p:nvPr/>
          </p:nvSpPr>
          <p:spPr>
            <a:xfrm>
              <a:off x="7587000" y="2796120"/>
              <a:ext cx="67680" cy="246240"/>
            </a:xfrm>
            <a:custGeom>
              <a:avLst/>
              <a:gdLst/>
              <a:ahLst/>
              <a:rect l="l" t="t" r="r" b="b"/>
              <a:pathLst>
                <a:path w="3094" h="11156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9" name="Google Shape;432;p34"/>
            <p:cNvSpPr/>
            <p:nvPr/>
          </p:nvSpPr>
          <p:spPr>
            <a:xfrm>
              <a:off x="7678440" y="2858760"/>
              <a:ext cx="67680" cy="183600"/>
            </a:xfrm>
            <a:custGeom>
              <a:avLst/>
              <a:gdLst/>
              <a:ahLst/>
              <a:rect l="l" t="t" r="r" b="b"/>
              <a:pathLst>
                <a:path w="3094" h="833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437;p35"/>
          <p:cNvSpPr/>
          <p:nvPr/>
        </p:nvSpPr>
        <p:spPr>
          <a:xfrm>
            <a:off x="457200" y="1166040"/>
            <a:ext cx="45036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Case in point #2 - AI Predictions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671" name="Google Shape;438;p35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2" name="Google Shape;439;p35"/>
          <p:cNvSpPr/>
          <p:nvPr/>
        </p:nvSpPr>
        <p:spPr>
          <a:xfrm>
            <a:off x="5428440" y="613800"/>
            <a:ext cx="3902400" cy="388548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73" name="Google Shape;440;p35"/>
          <p:cNvGrpSpPr/>
          <p:nvPr/>
        </p:nvGrpSpPr>
        <p:grpSpPr>
          <a:xfrm>
            <a:off x="5344560" y="3780720"/>
            <a:ext cx="1032120" cy="1028880"/>
            <a:chOff x="5344560" y="3780720"/>
            <a:chExt cx="1032120" cy="1028880"/>
          </a:xfrm>
        </p:grpSpPr>
        <p:sp>
          <p:nvSpPr>
            <p:cNvPr id="674" name="Google Shape;441;p35"/>
            <p:cNvSpPr/>
            <p:nvPr/>
          </p:nvSpPr>
          <p:spPr>
            <a:xfrm>
              <a:off x="5441760" y="3877560"/>
              <a:ext cx="837360" cy="834840"/>
            </a:xfrm>
            <a:prstGeom prst="ellipse">
              <a:avLst/>
            </a:prstGeom>
            <a:solidFill>
              <a:srgbClr val="000000">
                <a:alpha val="1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5" name="Google Shape;442;p35"/>
            <p:cNvSpPr/>
            <p:nvPr/>
          </p:nvSpPr>
          <p:spPr>
            <a:xfrm>
              <a:off x="5488200" y="3923640"/>
              <a:ext cx="744480" cy="74232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6" name="Google Shape;443;p35"/>
            <p:cNvSpPr/>
            <p:nvPr/>
          </p:nvSpPr>
          <p:spPr>
            <a:xfrm>
              <a:off x="5344560" y="3780720"/>
              <a:ext cx="1032120" cy="102888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77" name="Google Shape;444;p35"/>
          <p:cNvGrpSpPr/>
          <p:nvPr/>
        </p:nvGrpSpPr>
        <p:grpSpPr>
          <a:xfrm>
            <a:off x="5757120" y="4131000"/>
            <a:ext cx="206640" cy="328320"/>
            <a:chOff x="5757120" y="4131000"/>
            <a:chExt cx="206640" cy="328320"/>
          </a:xfrm>
        </p:grpSpPr>
        <p:sp>
          <p:nvSpPr>
            <p:cNvPr id="678" name="Google Shape;445;p35"/>
            <p:cNvSpPr/>
            <p:nvPr/>
          </p:nvSpPr>
          <p:spPr>
            <a:xfrm>
              <a:off x="5819760" y="4417920"/>
              <a:ext cx="81720" cy="17280"/>
            </a:xfrm>
            <a:custGeom>
              <a:avLst/>
              <a:gdLst/>
              <a:ahLst/>
              <a:rect l="l" t="t" r="r" b="b"/>
              <a:pathLst>
                <a:path w="4092" h="90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9" name="Google Shape;446;p35"/>
            <p:cNvSpPr/>
            <p:nvPr/>
          </p:nvSpPr>
          <p:spPr>
            <a:xfrm>
              <a:off x="5819760" y="4399200"/>
              <a:ext cx="81720" cy="17280"/>
            </a:xfrm>
            <a:custGeom>
              <a:avLst/>
              <a:gdLst/>
              <a:ahLst/>
              <a:rect l="l" t="t" r="r" b="b"/>
              <a:pathLst>
                <a:path w="4092" h="90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0" name="Google Shape;447;p35"/>
            <p:cNvSpPr/>
            <p:nvPr/>
          </p:nvSpPr>
          <p:spPr>
            <a:xfrm>
              <a:off x="5819760" y="4436280"/>
              <a:ext cx="81720" cy="23040"/>
            </a:xfrm>
            <a:custGeom>
              <a:avLst/>
              <a:gdLst/>
              <a:ahLst/>
              <a:rect l="l" t="t" r="r" b="b"/>
              <a:pathLst>
                <a:path w="4092" h="1195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1" name="Google Shape;448;p35"/>
            <p:cNvSpPr/>
            <p:nvPr/>
          </p:nvSpPr>
          <p:spPr>
            <a:xfrm>
              <a:off x="5810760" y="4244760"/>
              <a:ext cx="27360" cy="133920"/>
            </a:xfrm>
            <a:custGeom>
              <a:avLst/>
              <a:gdLst/>
              <a:ahLst/>
              <a:rect l="l" t="t" r="r" b="b"/>
              <a:pathLst>
                <a:path w="1414" h="6675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2" name="Google Shape;449;p35"/>
            <p:cNvSpPr/>
            <p:nvPr/>
          </p:nvSpPr>
          <p:spPr>
            <a:xfrm>
              <a:off x="5757120" y="4131000"/>
              <a:ext cx="206640" cy="247680"/>
            </a:xfrm>
            <a:custGeom>
              <a:avLst/>
              <a:gdLst/>
              <a:ahLst/>
              <a:rect l="l" t="t" r="r" b="b"/>
              <a:pathLst>
                <a:path w="10278" h="12301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3" name="Google Shape;450;p35"/>
            <p:cNvSpPr/>
            <p:nvPr/>
          </p:nvSpPr>
          <p:spPr>
            <a:xfrm>
              <a:off x="5882760" y="4244760"/>
              <a:ext cx="27360" cy="133920"/>
            </a:xfrm>
            <a:custGeom>
              <a:avLst/>
              <a:gdLst/>
              <a:ahLst/>
              <a:rect l="l" t="t" r="r" b="b"/>
              <a:pathLst>
                <a:path w="1414" h="6675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4" name="Google Shape;451;p35"/>
            <p:cNvSpPr/>
            <p:nvPr/>
          </p:nvSpPr>
          <p:spPr>
            <a:xfrm>
              <a:off x="5824440" y="4239720"/>
              <a:ext cx="71640" cy="14760"/>
            </a:xfrm>
            <a:custGeom>
              <a:avLst/>
              <a:gdLst/>
              <a:ahLst/>
              <a:rect l="l" t="t" r="r" b="b"/>
              <a:pathLst>
                <a:path w="3606" h="78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5" name="Google Shape;452;p35"/>
            <p:cNvSpPr/>
            <p:nvPr/>
          </p:nvSpPr>
          <p:spPr>
            <a:xfrm>
              <a:off x="5819760" y="4381560"/>
              <a:ext cx="81720" cy="360"/>
            </a:xfrm>
            <a:custGeom>
              <a:avLst/>
              <a:gdLst/>
              <a:ahLst/>
              <a:rect l="l" t="t" r="r" b="b"/>
              <a:pathLst>
                <a:path w="4092" h="1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86" name="Google Shape;453;p35"/>
          <p:cNvSpPr/>
          <p:nvPr/>
        </p:nvSpPr>
        <p:spPr>
          <a:xfrm>
            <a:off x="485640" y="1956240"/>
            <a:ext cx="5994000" cy="18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" sz="1600" spc="-1" strike="noStrike">
                <a:solidFill>
                  <a:srgbClr val="000000"/>
                </a:solidFill>
                <a:latin typeface="Poppins"/>
                <a:ea typeface="Poppins"/>
              </a:rPr>
              <a:t>ClassroomAPP uses advanced AI to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Build real-time models with a simple UI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Simulate impact of environment changes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Build what-if scenarios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Predict student grades / performance</a:t>
            </a:r>
            <a:endParaRPr b="0" lang="en-CA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458;p36"/>
          <p:cNvSpPr/>
          <p:nvPr/>
        </p:nvSpPr>
        <p:spPr>
          <a:xfrm>
            <a:off x="2270520" y="2541600"/>
            <a:ext cx="4652280" cy="9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5200" spc="-1" strike="noStrike">
                <a:solidFill>
                  <a:srgbClr val="000000"/>
                </a:solidFill>
                <a:latin typeface="Poppins"/>
                <a:ea typeface="Poppins"/>
              </a:rPr>
              <a:t>Security &amp; Well-being</a:t>
            </a:r>
            <a:endParaRPr b="0" lang="en-CA" sz="5200" spc="-1" strike="noStrike">
              <a:latin typeface="Arial"/>
            </a:endParaRPr>
          </a:p>
        </p:txBody>
      </p:sp>
      <p:sp>
        <p:nvSpPr>
          <p:cNvPr id="688" name="Google Shape;459;p36"/>
          <p:cNvSpPr/>
          <p:nvPr/>
        </p:nvSpPr>
        <p:spPr>
          <a:xfrm>
            <a:off x="2324880" y="3493440"/>
            <a:ext cx="4543920" cy="78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Poppins"/>
                <a:ea typeface="Poppins Light"/>
              </a:rPr>
              <a:t>The most secure educational App on the planet!</a:t>
            </a:r>
            <a:endParaRPr b="0" lang="en-CA" sz="1400" spc="-1" strike="noStrike">
              <a:latin typeface="Arial"/>
            </a:endParaRPr>
          </a:p>
        </p:txBody>
      </p:sp>
      <p:sp>
        <p:nvSpPr>
          <p:cNvPr id="689" name="Google Shape;460;p36"/>
          <p:cNvSpPr/>
          <p:nvPr/>
        </p:nvSpPr>
        <p:spPr>
          <a:xfrm>
            <a:off x="1031040" y="710640"/>
            <a:ext cx="1391400" cy="13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6000" spc="-1" strike="noStrike">
                <a:solidFill>
                  <a:srgbClr val="ffffff"/>
                </a:solidFill>
                <a:latin typeface="Poppins"/>
                <a:ea typeface="Poppins"/>
              </a:rPr>
              <a:t>6</a:t>
            </a:r>
            <a:endParaRPr b="0" lang="en-CA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465;p37"/>
          <p:cNvSpPr/>
          <p:nvPr/>
        </p:nvSpPr>
        <p:spPr>
          <a:xfrm>
            <a:off x="2385360" y="1310400"/>
            <a:ext cx="5269320" cy="326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" sz="2600" spc="-1" strike="noStrike">
                <a:solidFill>
                  <a:srgbClr val="ffffff"/>
                </a:solidFill>
                <a:latin typeface="Poppins"/>
                <a:ea typeface="Poppins"/>
              </a:rPr>
              <a:t>When educating the minds of our youth we must not forget to educate their hearts</a:t>
            </a:r>
            <a:endParaRPr b="0" lang="en-CA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CA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" sz="2600" spc="-1" strike="noStrike">
                <a:solidFill>
                  <a:srgbClr val="ffffff"/>
                </a:solidFill>
                <a:latin typeface="Poppins"/>
                <a:ea typeface="Poppins"/>
              </a:rPr>
              <a:t>- Unkown</a:t>
            </a:r>
            <a:endParaRPr b="0" lang="en-CA" sz="2600" spc="-1" strike="noStrike">
              <a:latin typeface="Arial"/>
            </a:endParaRPr>
          </a:p>
        </p:txBody>
      </p:sp>
      <p:sp>
        <p:nvSpPr>
          <p:cNvPr id="691" name="Google Shape;466;p37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471;p38"/>
          <p:cNvSpPr/>
          <p:nvPr/>
        </p:nvSpPr>
        <p:spPr>
          <a:xfrm>
            <a:off x="457200" y="1166040"/>
            <a:ext cx="45036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In-classroom &amp; At-home security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693" name="Google Shape;472;p38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4" name="Google Shape;473;p38"/>
          <p:cNvSpPr/>
          <p:nvPr/>
        </p:nvSpPr>
        <p:spPr>
          <a:xfrm>
            <a:off x="5428440" y="613800"/>
            <a:ext cx="3902400" cy="388548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95" name="Google Shape;474;p38"/>
          <p:cNvGrpSpPr/>
          <p:nvPr/>
        </p:nvGrpSpPr>
        <p:grpSpPr>
          <a:xfrm>
            <a:off x="5344560" y="3780720"/>
            <a:ext cx="1032120" cy="1028880"/>
            <a:chOff x="5344560" y="3780720"/>
            <a:chExt cx="1032120" cy="1028880"/>
          </a:xfrm>
        </p:grpSpPr>
        <p:sp>
          <p:nvSpPr>
            <p:cNvPr id="696" name="Google Shape;475;p38"/>
            <p:cNvSpPr/>
            <p:nvPr/>
          </p:nvSpPr>
          <p:spPr>
            <a:xfrm>
              <a:off x="5441760" y="3877560"/>
              <a:ext cx="837360" cy="834840"/>
            </a:xfrm>
            <a:prstGeom prst="ellipse">
              <a:avLst/>
            </a:prstGeom>
            <a:solidFill>
              <a:srgbClr val="000000">
                <a:alpha val="1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7" name="Google Shape;476;p38"/>
            <p:cNvSpPr/>
            <p:nvPr/>
          </p:nvSpPr>
          <p:spPr>
            <a:xfrm>
              <a:off x="5488200" y="3923640"/>
              <a:ext cx="744480" cy="74232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" name="Google Shape;477;p38"/>
            <p:cNvSpPr/>
            <p:nvPr/>
          </p:nvSpPr>
          <p:spPr>
            <a:xfrm>
              <a:off x="5344560" y="3780720"/>
              <a:ext cx="1032120" cy="102888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99" name="Google Shape;478;p38"/>
          <p:cNvSpPr/>
          <p:nvPr/>
        </p:nvSpPr>
        <p:spPr>
          <a:xfrm>
            <a:off x="485640" y="2108880"/>
            <a:ext cx="5994000" cy="18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457200" indent="-329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Secure sandbox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Real-time blocking of malicious sites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Deep integration with video call</a:t>
            </a:r>
            <a:br/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platforms to prevent intrusion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Parent controls at home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Real-time parsing of student browsing</a:t>
            </a:r>
            <a:endParaRPr b="0" lang="en-CA" sz="1600" spc="-1" strike="noStrike">
              <a:latin typeface="Arial"/>
            </a:endParaRPr>
          </a:p>
        </p:txBody>
      </p:sp>
      <p:sp>
        <p:nvSpPr>
          <p:cNvPr id="700" name="Google Shape;479;p38"/>
          <p:cNvSpPr/>
          <p:nvPr/>
        </p:nvSpPr>
        <p:spPr>
          <a:xfrm>
            <a:off x="5740920" y="4122720"/>
            <a:ext cx="238680" cy="344160"/>
          </a:xfrm>
          <a:custGeom>
            <a:avLst/>
            <a:gdLst/>
            <a:ahLst/>
            <a:rect l="l" t="t" r="r" b="b"/>
            <a:pathLst>
              <a:path w="12860" h="18511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w="1217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484;p39"/>
          <p:cNvSpPr/>
          <p:nvPr/>
        </p:nvSpPr>
        <p:spPr>
          <a:xfrm>
            <a:off x="457200" y="178560"/>
            <a:ext cx="45036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Student Wellness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702" name="Google Shape;485;p39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3" name="Google Shape;486;p39"/>
          <p:cNvSpPr/>
          <p:nvPr/>
        </p:nvSpPr>
        <p:spPr>
          <a:xfrm>
            <a:off x="5428440" y="613800"/>
            <a:ext cx="3902400" cy="388548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04" name="Google Shape;487;p39"/>
          <p:cNvGrpSpPr/>
          <p:nvPr/>
        </p:nvGrpSpPr>
        <p:grpSpPr>
          <a:xfrm>
            <a:off x="5344560" y="3780720"/>
            <a:ext cx="1032120" cy="1028880"/>
            <a:chOff x="5344560" y="3780720"/>
            <a:chExt cx="1032120" cy="1028880"/>
          </a:xfrm>
        </p:grpSpPr>
        <p:sp>
          <p:nvSpPr>
            <p:cNvPr id="705" name="Google Shape;488;p39"/>
            <p:cNvSpPr/>
            <p:nvPr/>
          </p:nvSpPr>
          <p:spPr>
            <a:xfrm>
              <a:off x="5441760" y="3877560"/>
              <a:ext cx="837360" cy="834840"/>
            </a:xfrm>
            <a:prstGeom prst="ellipse">
              <a:avLst/>
            </a:prstGeom>
            <a:solidFill>
              <a:srgbClr val="000000">
                <a:alpha val="1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6" name="Google Shape;489;p39"/>
            <p:cNvSpPr/>
            <p:nvPr/>
          </p:nvSpPr>
          <p:spPr>
            <a:xfrm>
              <a:off x="5488200" y="3923640"/>
              <a:ext cx="744480" cy="74232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7" name="Google Shape;490;p39"/>
            <p:cNvSpPr/>
            <p:nvPr/>
          </p:nvSpPr>
          <p:spPr>
            <a:xfrm>
              <a:off x="5344560" y="3780720"/>
              <a:ext cx="1032120" cy="102888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08" name="Google Shape;491;p39"/>
          <p:cNvSpPr/>
          <p:nvPr/>
        </p:nvSpPr>
        <p:spPr>
          <a:xfrm>
            <a:off x="294840" y="3300120"/>
            <a:ext cx="5994000" cy="102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457200" indent="-329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Advanced parsing of student browsing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Built-in AI engine to detect concerns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Violence, suicide, smoking etc.</a:t>
            </a:r>
            <a:endParaRPr b="0" lang="en-CA" sz="1600" spc="-1" strike="noStrike">
              <a:latin typeface="Arial"/>
            </a:endParaRPr>
          </a:p>
        </p:txBody>
      </p:sp>
      <p:grpSp>
        <p:nvGrpSpPr>
          <p:cNvPr id="709" name="Google Shape;492;p39"/>
          <p:cNvGrpSpPr/>
          <p:nvPr/>
        </p:nvGrpSpPr>
        <p:grpSpPr>
          <a:xfrm>
            <a:off x="5806080" y="4096080"/>
            <a:ext cx="108360" cy="398160"/>
            <a:chOff x="5806080" y="4096080"/>
            <a:chExt cx="108360" cy="398160"/>
          </a:xfrm>
        </p:grpSpPr>
        <p:sp>
          <p:nvSpPr>
            <p:cNvPr id="710" name="Google Shape;493;p39"/>
            <p:cNvSpPr/>
            <p:nvPr/>
          </p:nvSpPr>
          <p:spPr>
            <a:xfrm>
              <a:off x="5806080" y="4096080"/>
              <a:ext cx="108360" cy="398160"/>
            </a:xfrm>
            <a:custGeom>
              <a:avLst/>
              <a:gdLst/>
              <a:ahLst/>
              <a:rect l="l" t="t" r="r" b="b"/>
              <a:pathLst>
                <a:path w="5213" h="18998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1" name="Google Shape;494;p39"/>
            <p:cNvSpPr/>
            <p:nvPr/>
          </p:nvSpPr>
          <p:spPr>
            <a:xfrm>
              <a:off x="5826600" y="4206960"/>
              <a:ext cx="67680" cy="266760"/>
            </a:xfrm>
            <a:custGeom>
              <a:avLst/>
              <a:gdLst/>
              <a:ahLst/>
              <a:rect l="l" t="t" r="r" b="b"/>
              <a:pathLst>
                <a:path w="3265" h="12739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2" name="Google Shape;495;p39"/>
            <p:cNvSpPr/>
            <p:nvPr/>
          </p:nvSpPr>
          <p:spPr>
            <a:xfrm>
              <a:off x="5865480" y="4239360"/>
              <a:ext cx="10080" cy="360"/>
            </a:xfrm>
            <a:custGeom>
              <a:avLst/>
              <a:gdLst/>
              <a:ahLst/>
              <a:rect l="l" t="t" r="r" b="b"/>
              <a:pathLst>
                <a:path w="537" h="1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3" name="Google Shape;496;p39"/>
            <p:cNvSpPr/>
            <p:nvPr/>
          </p:nvSpPr>
          <p:spPr>
            <a:xfrm>
              <a:off x="5865480" y="4267440"/>
              <a:ext cx="10080" cy="360"/>
            </a:xfrm>
            <a:custGeom>
              <a:avLst/>
              <a:gdLst/>
              <a:ahLst/>
              <a:rect l="l" t="t" r="r" b="b"/>
              <a:pathLst>
                <a:path w="537" h="1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4" name="Google Shape;497;p39"/>
            <p:cNvSpPr/>
            <p:nvPr/>
          </p:nvSpPr>
          <p:spPr>
            <a:xfrm>
              <a:off x="5865480" y="4295520"/>
              <a:ext cx="10080" cy="360"/>
            </a:xfrm>
            <a:custGeom>
              <a:avLst/>
              <a:gdLst/>
              <a:ahLst/>
              <a:rect l="l" t="t" r="r" b="b"/>
              <a:pathLst>
                <a:path w="537" h="1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5" name="Google Shape;498;p39"/>
            <p:cNvSpPr/>
            <p:nvPr/>
          </p:nvSpPr>
          <p:spPr>
            <a:xfrm>
              <a:off x="5865480" y="4323600"/>
              <a:ext cx="10080" cy="360"/>
            </a:xfrm>
            <a:custGeom>
              <a:avLst/>
              <a:gdLst/>
              <a:ahLst/>
              <a:rect l="l" t="t" r="r" b="b"/>
              <a:pathLst>
                <a:path w="537" h="1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6" name="Google Shape;499;p39"/>
            <p:cNvSpPr/>
            <p:nvPr/>
          </p:nvSpPr>
          <p:spPr>
            <a:xfrm>
              <a:off x="5865480" y="4352040"/>
              <a:ext cx="10080" cy="360"/>
            </a:xfrm>
            <a:custGeom>
              <a:avLst/>
              <a:gdLst/>
              <a:ahLst/>
              <a:rect l="l" t="t" r="r" b="b"/>
              <a:pathLst>
                <a:path w="537" h="1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7" name="Google Shape;500;p39"/>
            <p:cNvSpPr/>
            <p:nvPr/>
          </p:nvSpPr>
          <p:spPr>
            <a:xfrm>
              <a:off x="5865480" y="4380120"/>
              <a:ext cx="10080" cy="360"/>
            </a:xfrm>
            <a:custGeom>
              <a:avLst/>
              <a:gdLst/>
              <a:ahLst/>
              <a:rect l="l" t="t" r="r" b="b"/>
              <a:pathLst>
                <a:path w="537" h="1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718" name="Google Shape;501;p39" descr=""/>
          <p:cNvPicPr/>
          <p:nvPr/>
        </p:nvPicPr>
        <p:blipFill>
          <a:blip r:embed="rId2"/>
          <a:srcRect l="0" t="0" r="0" b="16378"/>
          <a:stretch/>
        </p:blipFill>
        <p:spPr>
          <a:xfrm>
            <a:off x="634320" y="1099800"/>
            <a:ext cx="3902400" cy="1712520"/>
          </a:xfrm>
          <a:prstGeom prst="rect">
            <a:avLst/>
          </a:prstGeom>
          <a:ln w="0">
            <a:noFill/>
          </a:ln>
        </p:spPr>
      </p:pic>
      <p:sp>
        <p:nvSpPr>
          <p:cNvPr id="719" name="Google Shape;502;p39"/>
          <p:cNvSpPr/>
          <p:nvPr/>
        </p:nvSpPr>
        <p:spPr>
          <a:xfrm>
            <a:off x="634320" y="2813400"/>
            <a:ext cx="397476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" sz="900" spc="-1" strike="noStrike">
                <a:solidFill>
                  <a:srgbClr val="666666"/>
                </a:solidFill>
                <a:latin typeface="Poppins Light"/>
                <a:ea typeface="Poppins Light"/>
              </a:rPr>
              <a:t>Source: Helio -- One of the first Covid student mental health studies</a:t>
            </a:r>
            <a:endParaRPr b="0" lang="en-CA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507;p40"/>
          <p:cNvSpPr/>
          <p:nvPr/>
        </p:nvSpPr>
        <p:spPr>
          <a:xfrm>
            <a:off x="685800" y="806040"/>
            <a:ext cx="45036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Use case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721" name="Google Shape;508;p40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2" name="Google Shape;509;p40"/>
          <p:cNvSpPr/>
          <p:nvPr/>
        </p:nvSpPr>
        <p:spPr>
          <a:xfrm>
            <a:off x="838440" y="1850040"/>
            <a:ext cx="7941600" cy="261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York Suburban School District in Pennsylvania faced the challenge of securing the school-provided devices with virtual classrooms. Their internal web-filtering is ineffective once students leave the premises.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ClassroomAPP provides them with at-home filtering profile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Parents use their dashboard to further control students’ online presence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The district gets up-to-date detailed reports on student activities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The district is able to flag areas of concern early even if students are off-site</a:t>
            </a:r>
            <a:endParaRPr b="0" lang="en-CA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514;p41"/>
          <p:cNvSpPr/>
          <p:nvPr/>
        </p:nvSpPr>
        <p:spPr>
          <a:xfrm>
            <a:off x="2194560" y="1855800"/>
            <a:ext cx="4652280" cy="9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4100" spc="-1" strike="noStrike">
                <a:solidFill>
                  <a:srgbClr val="000000"/>
                </a:solidFill>
                <a:latin typeface="Poppins"/>
                <a:ea typeface="Poppins"/>
              </a:rPr>
              <a:t>Misc</a:t>
            </a:r>
            <a:endParaRPr b="0" lang="en-CA" sz="4100" spc="-1" strike="noStrike">
              <a:latin typeface="Arial"/>
            </a:endParaRPr>
          </a:p>
        </p:txBody>
      </p:sp>
      <p:sp>
        <p:nvSpPr>
          <p:cNvPr id="724" name="Google Shape;515;p41"/>
          <p:cNvSpPr/>
          <p:nvPr/>
        </p:nvSpPr>
        <p:spPr>
          <a:xfrm>
            <a:off x="2248560" y="2807640"/>
            <a:ext cx="4543920" cy="78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Poppins"/>
                <a:ea typeface="Poppins Light"/>
              </a:rPr>
              <a:t>Let’s not forget some important details</a:t>
            </a:r>
            <a:endParaRPr b="0" lang="en-CA" sz="1400" spc="-1" strike="noStrike">
              <a:latin typeface="Arial"/>
            </a:endParaRPr>
          </a:p>
        </p:txBody>
      </p:sp>
      <p:sp>
        <p:nvSpPr>
          <p:cNvPr id="725" name="Google Shape;516;p41"/>
          <p:cNvSpPr/>
          <p:nvPr/>
        </p:nvSpPr>
        <p:spPr>
          <a:xfrm>
            <a:off x="1031040" y="710640"/>
            <a:ext cx="1391400" cy="13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6000" spc="-1" strike="noStrike">
                <a:solidFill>
                  <a:srgbClr val="ffffff"/>
                </a:solidFill>
                <a:latin typeface="Poppins"/>
                <a:ea typeface="Poppins"/>
              </a:rPr>
              <a:t>7</a:t>
            </a:r>
            <a:endParaRPr b="0" lang="en-CA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521;p42"/>
          <p:cNvSpPr/>
          <p:nvPr/>
        </p:nvSpPr>
        <p:spPr>
          <a:xfrm>
            <a:off x="5376600" y="592560"/>
            <a:ext cx="3957480" cy="395748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7" name="Google Shape;522;p42"/>
          <p:cNvSpPr/>
          <p:nvPr/>
        </p:nvSpPr>
        <p:spPr>
          <a:xfrm>
            <a:off x="457200" y="1166040"/>
            <a:ext cx="45036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Let’s not forget ...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728" name="Google Shape;523;p42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9" name="Google Shape;524;p42"/>
          <p:cNvSpPr/>
          <p:nvPr/>
        </p:nvSpPr>
        <p:spPr>
          <a:xfrm>
            <a:off x="485640" y="2108880"/>
            <a:ext cx="5994000" cy="18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457200" indent="-329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Fully Arabized (FR, ES, PT etc.)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Built-in secure communication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Single sign-on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Hosted in local cloud and / or in schools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Advanced real-time testing engine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Social tools -- walls, blogs etc.</a:t>
            </a:r>
            <a:endParaRPr b="0" lang="en-CA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167;p16"/>
          <p:cNvSpPr/>
          <p:nvPr/>
        </p:nvSpPr>
        <p:spPr>
          <a:xfrm>
            <a:off x="2385360" y="1310400"/>
            <a:ext cx="5269320" cy="326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" sz="2600" spc="-1" strike="noStrike">
                <a:solidFill>
                  <a:srgbClr val="ffffff"/>
                </a:solidFill>
                <a:latin typeface="Poppins"/>
                <a:ea typeface="Poppins"/>
              </a:rPr>
              <a:t>The most important thing that schools can do is not to use technology in the curriculum more, but to use it more effectively</a:t>
            </a:r>
            <a:endParaRPr b="0" lang="en-CA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CA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" sz="2600" spc="-1" strike="noStrike">
                <a:solidFill>
                  <a:srgbClr val="ffffff"/>
                </a:solidFill>
                <a:latin typeface="Poppins"/>
                <a:ea typeface="Poppins"/>
              </a:rPr>
              <a:t>- John G Palfrey &amp; Urs Gasser</a:t>
            </a:r>
            <a:endParaRPr b="0" lang="en-CA" sz="2600" spc="-1" strike="noStrike">
              <a:latin typeface="Arial"/>
            </a:endParaRPr>
          </a:p>
        </p:txBody>
      </p:sp>
      <p:sp>
        <p:nvSpPr>
          <p:cNvPr id="476" name="Google Shape;168;p16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529;p43"/>
          <p:cNvSpPr/>
          <p:nvPr/>
        </p:nvSpPr>
        <p:spPr>
          <a:xfrm>
            <a:off x="2144160" y="1180440"/>
            <a:ext cx="5686560" cy="11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Customization-ready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731" name="Google Shape;530;p43"/>
          <p:cNvSpPr/>
          <p:nvPr/>
        </p:nvSpPr>
        <p:spPr>
          <a:xfrm>
            <a:off x="2351880" y="2265840"/>
            <a:ext cx="5207760" cy="177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457200" indent="-329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Simple integration with third-party data warehouses and BI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Custom analytics &amp; reports</a:t>
            </a:r>
            <a:endParaRPr b="0" lang="en-CA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Poppins Light"/>
              <a:buChar char="￮"/>
            </a:pPr>
            <a:r>
              <a:rPr b="0" lang="en" sz="1600" spc="-1" strike="noStrike">
                <a:solidFill>
                  <a:srgbClr val="000000"/>
                </a:solidFill>
                <a:latin typeface="Poppins"/>
                <a:ea typeface="Poppins Light"/>
              </a:rPr>
              <a:t>Whitelabelling &amp; local branding</a:t>
            </a:r>
            <a:endParaRPr b="0" lang="en-CA" sz="1600" spc="-1" strike="noStrike">
              <a:latin typeface="Arial"/>
            </a:endParaRPr>
          </a:p>
        </p:txBody>
      </p:sp>
      <p:sp>
        <p:nvSpPr>
          <p:cNvPr id="732" name="Google Shape;531;p43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33" name="Google Shape;532;p43"/>
          <p:cNvGrpSpPr/>
          <p:nvPr/>
        </p:nvGrpSpPr>
        <p:grpSpPr>
          <a:xfrm>
            <a:off x="1772640" y="1458720"/>
            <a:ext cx="370440" cy="370440"/>
            <a:chOff x="1772640" y="1458720"/>
            <a:chExt cx="370440" cy="370440"/>
          </a:xfrm>
        </p:grpSpPr>
        <p:sp>
          <p:nvSpPr>
            <p:cNvPr id="734" name="Google Shape;533;p43"/>
            <p:cNvSpPr/>
            <p:nvPr/>
          </p:nvSpPr>
          <p:spPr>
            <a:xfrm>
              <a:off x="1772640" y="1458720"/>
              <a:ext cx="370440" cy="370440"/>
            </a:xfrm>
            <a:custGeom>
              <a:avLst/>
              <a:gdLst/>
              <a:ahLst/>
              <a:rect l="l" t="t" r="r" b="b"/>
              <a:pathLst>
                <a:path w="17683" h="17682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5" name="Google Shape;534;p43"/>
            <p:cNvSpPr/>
            <p:nvPr/>
          </p:nvSpPr>
          <p:spPr>
            <a:xfrm>
              <a:off x="1788840" y="1752480"/>
              <a:ext cx="60480" cy="60480"/>
            </a:xfrm>
            <a:custGeom>
              <a:avLst/>
              <a:gdLst/>
              <a:ahLst/>
              <a:rect l="l" t="t" r="r" b="b"/>
              <a:pathLst>
                <a:path w="2924" h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6" name="Google Shape;535;p43"/>
            <p:cNvSpPr/>
            <p:nvPr/>
          </p:nvSpPr>
          <p:spPr>
            <a:xfrm>
              <a:off x="1836360" y="1788120"/>
              <a:ext cx="38520" cy="38520"/>
            </a:xfrm>
            <a:custGeom>
              <a:avLst/>
              <a:gdLst/>
              <a:ahLst/>
              <a:rect l="l" t="t" r="r" b="b"/>
              <a:pathLst>
                <a:path w="1877" h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7" name="Google Shape;536;p43"/>
            <p:cNvSpPr/>
            <p:nvPr/>
          </p:nvSpPr>
          <p:spPr>
            <a:xfrm>
              <a:off x="1775160" y="1726920"/>
              <a:ext cx="38160" cy="38160"/>
            </a:xfrm>
            <a:custGeom>
              <a:avLst/>
              <a:gdLst/>
              <a:ahLst/>
              <a:rect l="l" t="t" r="r" b="b"/>
              <a:pathLst>
                <a:path w="1876" h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541;p44"/>
          <p:cNvSpPr/>
          <p:nvPr/>
        </p:nvSpPr>
        <p:spPr>
          <a:xfrm>
            <a:off x="2385360" y="1310400"/>
            <a:ext cx="4776120" cy="326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" sz="2600" spc="-1" strike="noStrike">
                <a:solidFill>
                  <a:srgbClr val="ffffff"/>
                </a:solidFill>
                <a:latin typeface="Poppins"/>
                <a:ea typeface="Poppins"/>
              </a:rPr>
              <a:t>The illiterate of the 21st century won’t be those who can’t read &amp; write, but those who can’t learn &amp; unlearn</a:t>
            </a:r>
            <a:endParaRPr b="0" lang="en-CA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CA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" sz="2600" spc="-1" strike="noStrike">
                <a:solidFill>
                  <a:srgbClr val="ffffff"/>
                </a:solidFill>
                <a:latin typeface="Poppins"/>
                <a:ea typeface="Poppins"/>
              </a:rPr>
              <a:t>- Alvin Toffler</a:t>
            </a:r>
            <a:endParaRPr b="0" lang="en-CA" sz="2600" spc="-1" strike="noStrike">
              <a:latin typeface="Arial"/>
            </a:endParaRPr>
          </a:p>
        </p:txBody>
      </p:sp>
      <p:sp>
        <p:nvSpPr>
          <p:cNvPr id="739" name="Google Shape;542;p44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547;p45"/>
          <p:cNvSpPr/>
          <p:nvPr/>
        </p:nvSpPr>
        <p:spPr>
          <a:xfrm>
            <a:off x="2270520" y="2084400"/>
            <a:ext cx="4652280" cy="9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5200" spc="-1" strike="noStrike">
                <a:solidFill>
                  <a:srgbClr val="000000"/>
                </a:solidFill>
                <a:latin typeface="Poppins"/>
                <a:ea typeface="Poppins"/>
              </a:rPr>
              <a:t>Questions?</a:t>
            </a:r>
            <a:endParaRPr b="0" lang="en-CA" sz="5200" spc="-1" strike="noStrike">
              <a:latin typeface="Arial"/>
            </a:endParaRPr>
          </a:p>
        </p:txBody>
      </p:sp>
      <p:sp>
        <p:nvSpPr>
          <p:cNvPr id="741" name="Google Shape;548;p45"/>
          <p:cNvSpPr/>
          <p:nvPr/>
        </p:nvSpPr>
        <p:spPr>
          <a:xfrm>
            <a:off x="2324880" y="2960280"/>
            <a:ext cx="4543920" cy="78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2" name="Google Shape;549;p45"/>
          <p:cNvSpPr/>
          <p:nvPr/>
        </p:nvSpPr>
        <p:spPr>
          <a:xfrm>
            <a:off x="1031040" y="710640"/>
            <a:ext cx="1391400" cy="13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6000" spc="-1" strike="noStrike">
                <a:solidFill>
                  <a:srgbClr val="ffffff"/>
                </a:solidFill>
                <a:latin typeface="Poppins"/>
                <a:ea typeface="Poppins"/>
              </a:rPr>
              <a:t>8</a:t>
            </a:r>
            <a:endParaRPr b="0" lang="en-CA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554;p46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4" name="Google Shape;555;p46"/>
          <p:cNvSpPr/>
          <p:nvPr/>
        </p:nvSpPr>
        <p:spPr>
          <a:xfrm>
            <a:off x="2504160" y="1332720"/>
            <a:ext cx="4606920" cy="11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8000" spc="-1" strike="noStrike">
                <a:solidFill>
                  <a:srgbClr val="000000"/>
                </a:solidFill>
                <a:latin typeface="Poppins"/>
                <a:ea typeface="Poppins"/>
              </a:rPr>
              <a:t>Thanks!</a:t>
            </a:r>
            <a:endParaRPr b="0" lang="en-CA" sz="8000" spc="-1" strike="noStrike">
              <a:latin typeface="Arial"/>
            </a:endParaRPr>
          </a:p>
        </p:txBody>
      </p:sp>
      <p:sp>
        <p:nvSpPr>
          <p:cNvPr id="745" name="Google Shape;556;p46"/>
          <p:cNvSpPr/>
          <p:nvPr/>
        </p:nvSpPr>
        <p:spPr>
          <a:xfrm>
            <a:off x="2667600" y="2418120"/>
            <a:ext cx="4443480" cy="177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" sz="1600" spc="-1" strike="noStrike">
                <a:solidFill>
                  <a:srgbClr val="000000"/>
                </a:solidFill>
                <a:latin typeface="Poppins"/>
                <a:ea typeface="Poppins"/>
              </a:rPr>
              <a:t>Any questions?</a:t>
            </a:r>
            <a:endParaRPr b="0" lang="en-CA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 Light"/>
                <a:ea typeface="Poppins Light"/>
              </a:rPr>
              <a:t>You can find us at</a:t>
            </a:r>
            <a:endParaRPr b="0" lang="en-CA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600" spc="-1" strike="noStrike" u="sng">
                <a:solidFill>
                  <a:srgbClr val="000000"/>
                </a:solidFill>
                <a:uFillTx/>
                <a:latin typeface="Poppins Light"/>
                <a:ea typeface="Poppins Light"/>
                <a:hlinkClick r:id="rId1"/>
              </a:rPr>
              <a:t>www.classroomapp.com</a:t>
            </a:r>
            <a:endParaRPr b="0" lang="en-CA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Poppins Light"/>
                <a:ea typeface="Poppins Light"/>
              </a:rPr>
              <a:t>info@oneoffice.ca</a:t>
            </a:r>
            <a:endParaRPr b="0" lang="en-CA" sz="1600" spc="-1" strike="noStrike">
              <a:latin typeface="Arial"/>
            </a:endParaRPr>
          </a:p>
        </p:txBody>
      </p:sp>
      <p:grpSp>
        <p:nvGrpSpPr>
          <p:cNvPr id="746" name="Google Shape;557;p46"/>
          <p:cNvGrpSpPr/>
          <p:nvPr/>
        </p:nvGrpSpPr>
        <p:grpSpPr>
          <a:xfrm>
            <a:off x="1812600" y="1460520"/>
            <a:ext cx="344880" cy="324360"/>
            <a:chOff x="1812600" y="1460520"/>
            <a:chExt cx="344880" cy="324360"/>
          </a:xfrm>
        </p:grpSpPr>
        <p:sp>
          <p:nvSpPr>
            <p:cNvPr id="747" name="Google Shape;558;p46"/>
            <p:cNvSpPr/>
            <p:nvPr/>
          </p:nvSpPr>
          <p:spPr>
            <a:xfrm>
              <a:off x="1812600" y="1584000"/>
              <a:ext cx="81360" cy="183600"/>
            </a:xfrm>
            <a:custGeom>
              <a:avLst/>
              <a:gdLst/>
              <a:ahLst/>
              <a:rect l="l" t="t" r="r" b="b"/>
              <a:pathLst>
                <a:path w="3922" h="8793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8" name="Google Shape;559;p46"/>
            <p:cNvSpPr/>
            <p:nvPr/>
          </p:nvSpPr>
          <p:spPr>
            <a:xfrm>
              <a:off x="1901160" y="1460520"/>
              <a:ext cx="256320" cy="324360"/>
            </a:xfrm>
            <a:custGeom>
              <a:avLst/>
              <a:gdLst/>
              <a:ahLst/>
              <a:rect l="l" t="t" r="r" b="b"/>
              <a:pathLst>
                <a:path w="12252" h="15491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564;p47"/>
          <p:cNvSpPr/>
          <p:nvPr/>
        </p:nvSpPr>
        <p:spPr>
          <a:xfrm>
            <a:off x="2385360" y="1310400"/>
            <a:ext cx="4776120" cy="326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" sz="2600" spc="-1" strike="noStrike">
                <a:solidFill>
                  <a:srgbClr val="ffffff"/>
                </a:solidFill>
                <a:latin typeface="Poppins"/>
                <a:ea typeface="Poppins"/>
              </a:rPr>
              <a:t>Many of our schools are good schools if only this were 1965</a:t>
            </a:r>
            <a:endParaRPr b="0" lang="en-CA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CA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" sz="2600" spc="-1" strike="noStrike">
                <a:solidFill>
                  <a:srgbClr val="ffffff"/>
                </a:solidFill>
                <a:latin typeface="Poppins"/>
                <a:ea typeface="Poppins"/>
              </a:rPr>
              <a:t>- Louise Stoll &amp; Dean Fink</a:t>
            </a:r>
            <a:endParaRPr b="0" lang="en-CA" sz="2600" spc="-1" strike="noStrike">
              <a:latin typeface="Arial"/>
            </a:endParaRPr>
          </a:p>
        </p:txBody>
      </p:sp>
      <p:sp>
        <p:nvSpPr>
          <p:cNvPr id="750" name="Google Shape;565;p47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1" name="Google Shape;566;p47"/>
          <p:cNvSpPr/>
          <p:nvPr/>
        </p:nvSpPr>
        <p:spPr>
          <a:xfrm>
            <a:off x="457200" y="298080"/>
            <a:ext cx="45036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100" spc="-1" strike="noStrike">
                <a:solidFill>
                  <a:srgbClr val="ffffff"/>
                </a:solidFill>
                <a:latin typeface="Poppins"/>
                <a:ea typeface="Poppins"/>
              </a:rPr>
              <a:t>One last one ..</a:t>
            </a:r>
            <a:endParaRPr b="0" lang="en-CA" sz="3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173;p17"/>
          <p:cNvSpPr/>
          <p:nvPr/>
        </p:nvSpPr>
        <p:spPr>
          <a:xfrm>
            <a:off x="2346840" y="1932120"/>
            <a:ext cx="4652280" cy="9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5200" spc="-1" strike="noStrike">
                <a:solidFill>
                  <a:srgbClr val="000000"/>
                </a:solidFill>
                <a:latin typeface="Poppins"/>
                <a:ea typeface="Poppins"/>
              </a:rPr>
              <a:t>Who are we?</a:t>
            </a:r>
            <a:endParaRPr b="0" lang="en-CA" sz="5200" spc="-1" strike="noStrike">
              <a:latin typeface="Arial"/>
            </a:endParaRPr>
          </a:p>
        </p:txBody>
      </p:sp>
      <p:sp>
        <p:nvSpPr>
          <p:cNvPr id="478" name="Google Shape;174;p17"/>
          <p:cNvSpPr/>
          <p:nvPr/>
        </p:nvSpPr>
        <p:spPr>
          <a:xfrm>
            <a:off x="2401200" y="2883960"/>
            <a:ext cx="4543920" cy="78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Poppins ExtraLight"/>
                <a:ea typeface="Poppins Light"/>
              </a:rPr>
              <a:t>And why are we best-positioned to solve this?</a:t>
            </a:r>
            <a:endParaRPr b="0" lang="en-CA" sz="1400" spc="-1" strike="noStrike">
              <a:latin typeface="Arial"/>
            </a:endParaRPr>
          </a:p>
        </p:txBody>
      </p:sp>
      <p:sp>
        <p:nvSpPr>
          <p:cNvPr id="479" name="Google Shape;175;p17"/>
          <p:cNvSpPr/>
          <p:nvPr/>
        </p:nvSpPr>
        <p:spPr>
          <a:xfrm>
            <a:off x="1031040" y="710640"/>
            <a:ext cx="1391400" cy="13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6000" spc="-1" strike="noStrike">
                <a:solidFill>
                  <a:srgbClr val="ffffff"/>
                </a:solidFill>
                <a:latin typeface="Poppins"/>
                <a:ea typeface="Poppins"/>
              </a:rPr>
              <a:t>1</a:t>
            </a:r>
            <a:endParaRPr b="0" lang="en-CA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180;p18"/>
          <p:cNvSpPr/>
          <p:nvPr/>
        </p:nvSpPr>
        <p:spPr>
          <a:xfrm>
            <a:off x="6372000" y="1054440"/>
            <a:ext cx="3033360" cy="303336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1" name="Google Shape;181;p18"/>
          <p:cNvGrpSpPr/>
          <p:nvPr/>
        </p:nvGrpSpPr>
        <p:grpSpPr>
          <a:xfrm>
            <a:off x="5853240" y="3068640"/>
            <a:ext cx="1538640" cy="1538640"/>
            <a:chOff x="5853240" y="3068640"/>
            <a:chExt cx="1538640" cy="1538640"/>
          </a:xfrm>
        </p:grpSpPr>
        <p:sp>
          <p:nvSpPr>
            <p:cNvPr id="482" name="Google Shape;182;p18"/>
            <p:cNvSpPr/>
            <p:nvPr/>
          </p:nvSpPr>
          <p:spPr>
            <a:xfrm>
              <a:off x="5997960" y="3213360"/>
              <a:ext cx="1248840" cy="1248840"/>
            </a:xfrm>
            <a:prstGeom prst="ellipse">
              <a:avLst/>
            </a:prstGeom>
            <a:solidFill>
              <a:srgbClr val="000000">
                <a:alpha val="1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3" name="Google Shape;183;p18"/>
            <p:cNvSpPr/>
            <p:nvPr/>
          </p:nvSpPr>
          <p:spPr>
            <a:xfrm>
              <a:off x="6067080" y="3282480"/>
              <a:ext cx="1110240" cy="111024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4" name="Google Shape;184;p18"/>
            <p:cNvSpPr/>
            <p:nvPr/>
          </p:nvSpPr>
          <p:spPr>
            <a:xfrm>
              <a:off x="5853240" y="3068640"/>
              <a:ext cx="1538640" cy="153864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85" name="Google Shape;185;p18"/>
          <p:cNvSpPr/>
          <p:nvPr/>
        </p:nvSpPr>
        <p:spPr>
          <a:xfrm>
            <a:off x="457200" y="1166040"/>
            <a:ext cx="521928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 </a:t>
            </a: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Mission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486" name="Google Shape;186;p18"/>
          <p:cNvSpPr/>
          <p:nvPr/>
        </p:nvSpPr>
        <p:spPr>
          <a:xfrm>
            <a:off x="1069560" y="1958040"/>
            <a:ext cx="4606920" cy="261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900" spc="-1" strike="noStrike">
                <a:solidFill>
                  <a:srgbClr val="000000"/>
                </a:solidFill>
                <a:latin typeface="Poppins"/>
                <a:ea typeface="Poppins Light"/>
              </a:rPr>
              <a:t>ClassroomAPP's mission is to be </a:t>
            </a:r>
            <a:r>
              <a:rPr b="1" lang="en" sz="1900" spc="-1" strike="noStrike">
                <a:solidFill>
                  <a:srgbClr val="000000"/>
                </a:solidFill>
                <a:latin typeface="Poppins"/>
                <a:ea typeface="Poppins"/>
              </a:rPr>
              <a:t>the</a:t>
            </a:r>
            <a:r>
              <a:rPr b="0" lang="en" sz="1900" spc="-1" strike="noStrike">
                <a:solidFill>
                  <a:srgbClr val="000000"/>
                </a:solidFill>
                <a:latin typeface="Poppins"/>
                <a:ea typeface="Poppins Light"/>
              </a:rPr>
              <a:t> </a:t>
            </a:r>
            <a:r>
              <a:rPr b="1" lang="en" sz="1900" spc="-1" strike="noStrike">
                <a:solidFill>
                  <a:srgbClr val="000000"/>
                </a:solidFill>
                <a:latin typeface="Poppins"/>
                <a:ea typeface="Poppins"/>
              </a:rPr>
              <a:t>easy-to-use</a:t>
            </a:r>
            <a:r>
              <a:rPr b="0" lang="en" sz="1900" spc="-1" strike="noStrike">
                <a:solidFill>
                  <a:srgbClr val="000000"/>
                </a:solidFill>
                <a:latin typeface="Poppins"/>
                <a:ea typeface="Poppins Light"/>
              </a:rPr>
              <a:t> learning digital platform to </a:t>
            </a:r>
            <a:r>
              <a:rPr b="1" lang="en" sz="1900" spc="-1" strike="noStrike">
                <a:solidFill>
                  <a:srgbClr val="000000"/>
                </a:solidFill>
                <a:latin typeface="Poppins"/>
                <a:ea typeface="Poppins"/>
              </a:rPr>
              <a:t>cost-effectively</a:t>
            </a:r>
            <a:r>
              <a:rPr b="0" lang="en" sz="1900" spc="-1" strike="noStrike">
                <a:solidFill>
                  <a:srgbClr val="000000"/>
                </a:solidFill>
                <a:latin typeface="Poppins"/>
                <a:ea typeface="Poppins Light"/>
              </a:rPr>
              <a:t> solve all our </a:t>
            </a:r>
            <a:r>
              <a:rPr b="1" lang="en" sz="1900" spc="-1" strike="noStrike">
                <a:solidFill>
                  <a:srgbClr val="000000"/>
                </a:solidFill>
                <a:latin typeface="Poppins"/>
                <a:ea typeface="Poppins"/>
              </a:rPr>
              <a:t>stakeholders</a:t>
            </a:r>
            <a:r>
              <a:rPr b="0" lang="en" sz="1900" spc="-1" strike="noStrike">
                <a:solidFill>
                  <a:srgbClr val="000000"/>
                </a:solidFill>
                <a:latin typeface="Poppins"/>
                <a:ea typeface="Poppins Light"/>
              </a:rPr>
              <a:t> (manager / admins, teachers, students, parents) </a:t>
            </a:r>
            <a:r>
              <a:rPr b="1" lang="en" sz="1900" spc="-1" strike="noStrike">
                <a:solidFill>
                  <a:srgbClr val="000000"/>
                </a:solidFill>
                <a:latin typeface="Poppins"/>
                <a:ea typeface="Poppins"/>
              </a:rPr>
              <a:t>learning</a:t>
            </a:r>
            <a:r>
              <a:rPr b="0" lang="en" sz="1900" spc="-1" strike="noStrike">
                <a:solidFill>
                  <a:srgbClr val="000000"/>
                </a:solidFill>
                <a:latin typeface="Poppins"/>
                <a:ea typeface="Poppins Light"/>
              </a:rPr>
              <a:t> needs</a:t>
            </a:r>
            <a:endParaRPr b="0" lang="en-CA" sz="1900" spc="-1" strike="noStrike">
              <a:latin typeface="Arial"/>
            </a:endParaRPr>
          </a:p>
        </p:txBody>
      </p:sp>
      <p:sp>
        <p:nvSpPr>
          <p:cNvPr id="487" name="Google Shape;187;p18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8" name="Google Shape;188;p18"/>
          <p:cNvGrpSpPr/>
          <p:nvPr/>
        </p:nvGrpSpPr>
        <p:grpSpPr>
          <a:xfrm>
            <a:off x="6438240" y="3653640"/>
            <a:ext cx="368280" cy="368280"/>
            <a:chOff x="6438240" y="3653640"/>
            <a:chExt cx="368280" cy="368280"/>
          </a:xfrm>
        </p:grpSpPr>
        <p:sp>
          <p:nvSpPr>
            <p:cNvPr id="489" name="Google Shape;189;p18"/>
            <p:cNvSpPr/>
            <p:nvPr/>
          </p:nvSpPr>
          <p:spPr>
            <a:xfrm>
              <a:off x="6438240" y="3864960"/>
              <a:ext cx="156960" cy="156960"/>
            </a:xfrm>
            <a:custGeom>
              <a:avLst/>
              <a:gdLst/>
              <a:ahLst/>
              <a:rect l="l" t="t" r="r" b="b"/>
              <a:pathLst>
                <a:path w="7527" h="7526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0" name="Google Shape;190;p18"/>
            <p:cNvSpPr/>
            <p:nvPr/>
          </p:nvSpPr>
          <p:spPr>
            <a:xfrm>
              <a:off x="6659640" y="3653640"/>
              <a:ext cx="146880" cy="146880"/>
            </a:xfrm>
            <a:custGeom>
              <a:avLst/>
              <a:gdLst/>
              <a:ahLst/>
              <a:rect l="l" t="t" r="r" b="b"/>
              <a:pathLst>
                <a:path w="7039" h="704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1" name="Google Shape;191;p18"/>
            <p:cNvSpPr/>
            <p:nvPr/>
          </p:nvSpPr>
          <p:spPr>
            <a:xfrm>
              <a:off x="6495840" y="3710160"/>
              <a:ext cx="253800" cy="253800"/>
            </a:xfrm>
            <a:custGeom>
              <a:avLst/>
              <a:gdLst/>
              <a:ahLst/>
              <a:rect l="l" t="t" r="r" b="b"/>
              <a:pathLst>
                <a:path w="12130" h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" name="Google Shape;192;p18"/>
            <p:cNvSpPr/>
            <p:nvPr/>
          </p:nvSpPr>
          <p:spPr>
            <a:xfrm>
              <a:off x="6612480" y="3745080"/>
              <a:ext cx="41040" cy="41040"/>
            </a:xfrm>
            <a:custGeom>
              <a:avLst/>
              <a:gdLst/>
              <a:ahLst/>
              <a:rect l="l" t="t" r="r" b="b"/>
              <a:pathLst>
                <a:path w="1998" h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197;p19"/>
          <p:cNvSpPr/>
          <p:nvPr/>
        </p:nvSpPr>
        <p:spPr>
          <a:xfrm>
            <a:off x="457200" y="556560"/>
            <a:ext cx="521928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About us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494" name="Google Shape;198;p19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5" name="Google Shape;199;p19" descr=""/>
          <p:cNvPicPr/>
          <p:nvPr/>
        </p:nvPicPr>
        <p:blipFill>
          <a:blip r:embed="rId1"/>
          <a:srcRect l="5317" t="0" r="5013" b="0"/>
          <a:stretch/>
        </p:blipFill>
        <p:spPr>
          <a:xfrm>
            <a:off x="631440" y="1727280"/>
            <a:ext cx="1490400" cy="936000"/>
          </a:xfrm>
          <a:prstGeom prst="rect">
            <a:avLst/>
          </a:prstGeom>
          <a:ln w="0">
            <a:noFill/>
          </a:ln>
        </p:spPr>
      </p:pic>
      <p:pic>
        <p:nvPicPr>
          <p:cNvPr id="496" name="Google Shape;200;p19" descr=""/>
          <p:cNvPicPr/>
          <p:nvPr/>
        </p:nvPicPr>
        <p:blipFill>
          <a:blip r:embed="rId2"/>
          <a:stretch/>
        </p:blipFill>
        <p:spPr>
          <a:xfrm>
            <a:off x="4442400" y="1525320"/>
            <a:ext cx="2012400" cy="1340280"/>
          </a:xfrm>
          <a:prstGeom prst="rect">
            <a:avLst/>
          </a:prstGeom>
          <a:ln w="0">
            <a:noFill/>
          </a:ln>
        </p:spPr>
      </p:pic>
      <p:pic>
        <p:nvPicPr>
          <p:cNvPr id="497" name="Google Shape;201;p19" descr=""/>
          <p:cNvPicPr/>
          <p:nvPr/>
        </p:nvPicPr>
        <p:blipFill>
          <a:blip r:embed="rId3"/>
          <a:stretch/>
        </p:blipFill>
        <p:spPr>
          <a:xfrm>
            <a:off x="4835160" y="3337200"/>
            <a:ext cx="1497240" cy="1009800"/>
          </a:xfrm>
          <a:prstGeom prst="rect">
            <a:avLst/>
          </a:prstGeom>
          <a:ln w="0">
            <a:noFill/>
          </a:ln>
        </p:spPr>
      </p:pic>
      <p:pic>
        <p:nvPicPr>
          <p:cNvPr id="498" name="Google Shape;202;p19" descr=""/>
          <p:cNvPicPr/>
          <p:nvPr/>
        </p:nvPicPr>
        <p:blipFill>
          <a:blip r:embed="rId4"/>
          <a:stretch/>
        </p:blipFill>
        <p:spPr>
          <a:xfrm>
            <a:off x="411480" y="3294360"/>
            <a:ext cx="2012400" cy="965160"/>
          </a:xfrm>
          <a:prstGeom prst="rect">
            <a:avLst/>
          </a:prstGeom>
          <a:ln w="0">
            <a:noFill/>
          </a:ln>
        </p:spPr>
      </p:pic>
      <p:sp>
        <p:nvSpPr>
          <p:cNvPr id="499" name="Google Shape;203;p19"/>
          <p:cNvSpPr/>
          <p:nvPr/>
        </p:nvSpPr>
        <p:spPr>
          <a:xfrm>
            <a:off x="2420640" y="1774440"/>
            <a:ext cx="183060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114120">
              <a:lnSpc>
                <a:spcPct val="114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Poppins"/>
                <a:ea typeface="Poppins"/>
              </a:rPr>
              <a:t>US / Canadian</a:t>
            </a:r>
            <a:endParaRPr b="0" lang="en-CA" sz="1800" spc="-1" strike="noStrike">
              <a:latin typeface="Arial"/>
            </a:endParaRPr>
          </a:p>
          <a:p>
            <a:pPr marL="114120">
              <a:lnSpc>
                <a:spcPct val="114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Poppins"/>
                <a:ea typeface="Poppins"/>
              </a:rPr>
              <a:t>~ 12 years</a:t>
            </a:r>
            <a:endParaRPr b="0" lang="en-CA" sz="1800" spc="-1" strike="noStrike">
              <a:latin typeface="Arial"/>
            </a:endParaRPr>
          </a:p>
          <a:p>
            <a:pPr marL="114120">
              <a:lnSpc>
                <a:spcPct val="114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Poppins"/>
                <a:ea typeface="Poppins"/>
              </a:rPr>
              <a:t> 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500" name="Google Shape;204;p19"/>
          <p:cNvSpPr/>
          <p:nvPr/>
        </p:nvSpPr>
        <p:spPr>
          <a:xfrm>
            <a:off x="6535440" y="1598760"/>
            <a:ext cx="1929240" cy="105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114120">
              <a:lnSpc>
                <a:spcPct val="114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Poppins"/>
                <a:ea typeface="Open Sans"/>
              </a:rPr>
              <a:t>US, Canada, Africa, Middle-East, Europe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501" name="Google Shape;205;p19"/>
          <p:cNvSpPr/>
          <p:nvPr/>
        </p:nvSpPr>
        <p:spPr>
          <a:xfrm>
            <a:off x="6455880" y="3384360"/>
            <a:ext cx="2241000" cy="9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114120">
              <a:lnSpc>
                <a:spcPct val="114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Poppins"/>
                <a:ea typeface="Open Sans"/>
              </a:rPr>
              <a:t>Award-winning</a:t>
            </a:r>
            <a:endParaRPr b="0" lang="en-CA" sz="1800" spc="-1" strike="noStrike">
              <a:latin typeface="Arial"/>
            </a:endParaRPr>
          </a:p>
          <a:p>
            <a:pPr marL="114120">
              <a:lnSpc>
                <a:spcPct val="114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Poppins"/>
                <a:ea typeface="Open Sans"/>
              </a:rPr>
              <a:t>teaching platform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502" name="Google Shape;206;p19"/>
          <p:cNvSpPr/>
          <p:nvPr/>
        </p:nvSpPr>
        <p:spPr>
          <a:xfrm>
            <a:off x="2500200" y="3490920"/>
            <a:ext cx="229464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114120">
              <a:lnSpc>
                <a:spcPct val="114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Poppins"/>
                <a:ea typeface="Poppins"/>
              </a:rPr>
              <a:t>1000s of schools</a:t>
            </a:r>
            <a:endParaRPr b="0" lang="en-CA" sz="1800" spc="-1" strike="noStrike">
              <a:latin typeface="Arial"/>
            </a:endParaRPr>
          </a:p>
          <a:p>
            <a:pPr marL="114120">
              <a:lnSpc>
                <a:spcPct val="114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latin typeface="Poppins"/>
                <a:ea typeface="Poppins"/>
              </a:rPr>
              <a:t>5M students</a:t>
            </a:r>
            <a:endParaRPr b="0" lang="en-C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211;p20"/>
          <p:cNvSpPr/>
          <p:nvPr/>
        </p:nvSpPr>
        <p:spPr>
          <a:xfrm>
            <a:off x="622080" y="2726280"/>
            <a:ext cx="7986600" cy="11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4700" spc="-1" strike="noStrike">
                <a:solidFill>
                  <a:srgbClr val="000000"/>
                </a:solidFill>
                <a:latin typeface="Poppins"/>
                <a:ea typeface="Poppins"/>
              </a:rPr>
              <a:t>The Only </a:t>
            </a:r>
            <a:r>
              <a:rPr b="1" lang="en" sz="4200" spc="-1" strike="noStrike">
                <a:solidFill>
                  <a:srgbClr val="000000"/>
                </a:solidFill>
                <a:latin typeface="Poppins"/>
                <a:ea typeface="Poppins"/>
              </a:rPr>
              <a:t>Complete</a:t>
            </a:r>
            <a:r>
              <a:rPr b="1" lang="en" sz="4700" spc="-1" strike="noStrike">
                <a:solidFill>
                  <a:srgbClr val="000000"/>
                </a:solidFill>
                <a:latin typeface="Poppins"/>
                <a:ea typeface="Poppins"/>
              </a:rPr>
              <a:t> </a:t>
            </a:r>
            <a:endParaRPr b="0" lang="en-CA" sz="47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4700" spc="-1" strike="noStrike">
                <a:solidFill>
                  <a:srgbClr val="000000"/>
                </a:solidFill>
                <a:latin typeface="Poppins"/>
                <a:ea typeface="Poppins"/>
              </a:rPr>
              <a:t>Ed-Tech Stack</a:t>
            </a:r>
            <a:endParaRPr b="0" lang="en-CA" sz="4700" spc="-1" strike="noStrike">
              <a:latin typeface="Arial"/>
            </a:endParaRPr>
          </a:p>
        </p:txBody>
      </p:sp>
      <p:sp>
        <p:nvSpPr>
          <p:cNvPr id="504" name="Google Shape;212;p20"/>
          <p:cNvSpPr/>
          <p:nvPr/>
        </p:nvSpPr>
        <p:spPr>
          <a:xfrm>
            <a:off x="2092680" y="4021200"/>
            <a:ext cx="4957560" cy="78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Poppins"/>
                <a:ea typeface="Poppins Light"/>
              </a:rPr>
              <a:t>Only by solving ALL its problems in ONE solution can instruction be streamlined</a:t>
            </a:r>
            <a:endParaRPr b="0" lang="en-CA" sz="1400" spc="-1" strike="noStrike">
              <a:latin typeface="Arial"/>
            </a:endParaRPr>
          </a:p>
        </p:txBody>
      </p:sp>
      <p:grpSp>
        <p:nvGrpSpPr>
          <p:cNvPr id="505" name="Google Shape;213;p20"/>
          <p:cNvGrpSpPr/>
          <p:nvPr/>
        </p:nvGrpSpPr>
        <p:grpSpPr>
          <a:xfrm>
            <a:off x="3952440" y="308880"/>
            <a:ext cx="1737360" cy="1737360"/>
            <a:chOff x="3952440" y="308880"/>
            <a:chExt cx="1737360" cy="1737360"/>
          </a:xfrm>
        </p:grpSpPr>
        <p:sp>
          <p:nvSpPr>
            <p:cNvPr id="506" name="Google Shape;214;p20"/>
            <p:cNvSpPr/>
            <p:nvPr/>
          </p:nvSpPr>
          <p:spPr>
            <a:xfrm>
              <a:off x="4595760" y="952560"/>
              <a:ext cx="899280" cy="899280"/>
            </a:xfrm>
            <a:custGeom>
              <a:avLst/>
              <a:gdLst/>
              <a:ahLst/>
              <a:rect l="l" t="t" r="r" b="b"/>
              <a:pathLst>
                <a:path w="8452" h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" name="Google Shape;215;p20"/>
            <p:cNvSpPr/>
            <p:nvPr/>
          </p:nvSpPr>
          <p:spPr>
            <a:xfrm>
              <a:off x="3952440" y="308880"/>
              <a:ext cx="1737360" cy="1737360"/>
            </a:xfrm>
            <a:custGeom>
              <a:avLst/>
              <a:gdLst/>
              <a:ahLst/>
              <a:rect l="l" t="t" r="r" b="b"/>
              <a:pathLst>
                <a:path w="16318" h="16319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08" name="Google Shape;216;p20"/>
          <p:cNvGrpSpPr/>
          <p:nvPr/>
        </p:nvGrpSpPr>
        <p:grpSpPr>
          <a:xfrm>
            <a:off x="1884960" y="1446840"/>
            <a:ext cx="824760" cy="824400"/>
            <a:chOff x="1884960" y="1446840"/>
            <a:chExt cx="824760" cy="824400"/>
          </a:xfrm>
        </p:grpSpPr>
        <p:sp>
          <p:nvSpPr>
            <p:cNvPr id="509" name="Google Shape;217;p20"/>
            <p:cNvSpPr/>
            <p:nvPr/>
          </p:nvSpPr>
          <p:spPr>
            <a:xfrm rot="21013800">
              <a:off x="1940040" y="1502280"/>
              <a:ext cx="713880" cy="713520"/>
            </a:xfrm>
            <a:custGeom>
              <a:avLst/>
              <a:gdLst/>
              <a:ahLst/>
              <a:rect l="l" t="t" r="r" b="b"/>
              <a:pathLst>
                <a:path w="17683" h="17682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0" name="Google Shape;218;p20"/>
            <p:cNvSpPr/>
            <p:nvPr/>
          </p:nvSpPr>
          <p:spPr>
            <a:xfrm rot="21013800">
              <a:off x="2021040" y="2108520"/>
              <a:ext cx="117000" cy="117000"/>
            </a:xfrm>
            <a:custGeom>
              <a:avLst/>
              <a:gdLst/>
              <a:ahLst/>
              <a:rect l="l" t="t" r="r" b="b"/>
              <a:pathLst>
                <a:path w="2924" h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1" name="Google Shape;219;p20"/>
            <p:cNvSpPr/>
            <p:nvPr/>
          </p:nvSpPr>
          <p:spPr>
            <a:xfrm rot="21013800">
              <a:off x="2119680" y="2164680"/>
              <a:ext cx="74880" cy="74880"/>
            </a:xfrm>
            <a:custGeom>
              <a:avLst/>
              <a:gdLst/>
              <a:ahLst/>
              <a:rect l="l" t="t" r="r" b="b"/>
              <a:pathLst>
                <a:path w="1877" h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" name="Google Shape;220;p20"/>
            <p:cNvSpPr/>
            <p:nvPr/>
          </p:nvSpPr>
          <p:spPr>
            <a:xfrm rot="21013800">
              <a:off x="1983240" y="2068200"/>
              <a:ext cx="74880" cy="74880"/>
            </a:xfrm>
            <a:custGeom>
              <a:avLst/>
              <a:gdLst/>
              <a:ahLst/>
              <a:rect l="l" t="t" r="r" b="b"/>
              <a:pathLst>
                <a:path w="1876" h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3" name="Google Shape;221;p20"/>
          <p:cNvSpPr/>
          <p:nvPr/>
        </p:nvSpPr>
        <p:spPr>
          <a:xfrm>
            <a:off x="3536640" y="710640"/>
            <a:ext cx="270720" cy="258480"/>
          </a:xfrm>
          <a:custGeom>
            <a:avLst/>
            <a:gdLst/>
            <a:ahLst/>
            <a:rect l="l" t="t" r="r" b="b"/>
            <a:pathLst>
              <a:path w="15101" h="14419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w="121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Google Shape;222;p20"/>
          <p:cNvSpPr/>
          <p:nvPr/>
        </p:nvSpPr>
        <p:spPr>
          <a:xfrm rot="2697600">
            <a:off x="5327280" y="2037960"/>
            <a:ext cx="411480" cy="392760"/>
          </a:xfrm>
          <a:custGeom>
            <a:avLst/>
            <a:gdLst/>
            <a:ahLst/>
            <a:rect l="l" t="t" r="r" b="b"/>
            <a:pathLst>
              <a:path w="15101" h="14419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w="121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Google Shape;223;p20"/>
          <p:cNvSpPr/>
          <p:nvPr/>
        </p:nvSpPr>
        <p:spPr>
          <a:xfrm>
            <a:off x="5653800" y="1814040"/>
            <a:ext cx="164160" cy="156600"/>
          </a:xfrm>
          <a:custGeom>
            <a:avLst/>
            <a:gdLst/>
            <a:ahLst/>
            <a:rect l="l" t="t" r="r" b="b"/>
            <a:pathLst>
              <a:path w="15101" h="14419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w="121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Google Shape;224;p20"/>
          <p:cNvSpPr/>
          <p:nvPr/>
        </p:nvSpPr>
        <p:spPr>
          <a:xfrm rot="1279800">
            <a:off x="3348000" y="1492920"/>
            <a:ext cx="164160" cy="156600"/>
          </a:xfrm>
          <a:custGeom>
            <a:avLst/>
            <a:gdLst/>
            <a:ahLst/>
            <a:rect l="l" t="t" r="r" b="b"/>
            <a:pathLst>
              <a:path w="15101" h="14419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w="121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Google Shape;225;p20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230;p21"/>
          <p:cNvSpPr/>
          <p:nvPr/>
        </p:nvSpPr>
        <p:spPr>
          <a:xfrm>
            <a:off x="457200" y="1166040"/>
            <a:ext cx="650808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Award-winning Innovation</a:t>
            </a:r>
            <a:endParaRPr b="0" lang="en-CA" sz="3600" spc="-1" strike="noStrike">
              <a:latin typeface="Arial"/>
            </a:endParaRPr>
          </a:p>
        </p:txBody>
      </p:sp>
      <p:sp>
        <p:nvSpPr>
          <p:cNvPr id="519" name="Google Shape;231;p21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20" name="Google Shape;232;p21"/>
          <p:cNvGrpSpPr/>
          <p:nvPr/>
        </p:nvGrpSpPr>
        <p:grpSpPr>
          <a:xfrm>
            <a:off x="853920" y="2538360"/>
            <a:ext cx="588600" cy="595080"/>
            <a:chOff x="853920" y="2538360"/>
            <a:chExt cx="588600" cy="595080"/>
          </a:xfrm>
        </p:grpSpPr>
        <p:sp>
          <p:nvSpPr>
            <p:cNvPr id="521" name="Google Shape;233;p21"/>
            <p:cNvSpPr/>
            <p:nvPr/>
          </p:nvSpPr>
          <p:spPr>
            <a:xfrm>
              <a:off x="853920" y="2577960"/>
              <a:ext cx="588600" cy="424800"/>
            </a:xfrm>
            <a:custGeom>
              <a:avLst/>
              <a:gdLst/>
              <a:ahLst/>
              <a:rect l="l" t="t" r="r" b="b"/>
              <a:pathLst>
                <a:path w="16806" h="10668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2" name="Google Shape;234;p21"/>
            <p:cNvSpPr/>
            <p:nvPr/>
          </p:nvSpPr>
          <p:spPr>
            <a:xfrm>
              <a:off x="1131480" y="2538360"/>
              <a:ext cx="33120" cy="38880"/>
            </a:xfrm>
            <a:custGeom>
              <a:avLst/>
              <a:gdLst/>
              <a:ahLst/>
              <a:rect l="l" t="t" r="r" b="b"/>
              <a:pathLst>
                <a:path w="975" h="100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3" name="Google Shape;235;p21"/>
            <p:cNvSpPr/>
            <p:nvPr/>
          </p:nvSpPr>
          <p:spPr>
            <a:xfrm>
              <a:off x="946080" y="3004200"/>
              <a:ext cx="84240" cy="129240"/>
            </a:xfrm>
            <a:custGeom>
              <a:avLst/>
              <a:gdLst/>
              <a:ahLst/>
              <a:rect l="l" t="t" r="r" b="b"/>
              <a:pathLst>
                <a:path w="2436" h="3265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4" name="Google Shape;236;p21"/>
            <p:cNvSpPr/>
            <p:nvPr/>
          </p:nvSpPr>
          <p:spPr>
            <a:xfrm>
              <a:off x="1265760" y="3004200"/>
              <a:ext cx="84600" cy="129240"/>
            </a:xfrm>
            <a:custGeom>
              <a:avLst/>
              <a:gdLst/>
              <a:ahLst/>
              <a:rect l="l" t="t" r="r" b="b"/>
              <a:pathLst>
                <a:path w="2437" h="3265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5" name="Google Shape;237;p21"/>
            <p:cNvSpPr/>
            <p:nvPr/>
          </p:nvSpPr>
          <p:spPr>
            <a:xfrm>
              <a:off x="887760" y="2616840"/>
              <a:ext cx="520200" cy="347040"/>
            </a:xfrm>
            <a:custGeom>
              <a:avLst/>
              <a:gdLst/>
              <a:ahLst/>
              <a:rect l="l" t="t" r="r" b="b"/>
              <a:pathLst>
                <a:path w="14858" h="872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6" name="Google Shape;238;p21"/>
            <p:cNvSpPr/>
            <p:nvPr/>
          </p:nvSpPr>
          <p:spPr>
            <a:xfrm>
              <a:off x="976680" y="2702520"/>
              <a:ext cx="321840" cy="183600"/>
            </a:xfrm>
            <a:custGeom>
              <a:avLst/>
              <a:gdLst/>
              <a:ahLst/>
              <a:rect l="l" t="t" r="r" b="b"/>
              <a:pathLst>
                <a:path w="9208" h="4629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7" name="Google Shape;239;p21"/>
            <p:cNvSpPr/>
            <p:nvPr/>
          </p:nvSpPr>
          <p:spPr>
            <a:xfrm>
              <a:off x="1211760" y="2694960"/>
              <a:ext cx="95400" cy="108720"/>
            </a:xfrm>
            <a:custGeom>
              <a:avLst/>
              <a:gdLst/>
              <a:ahLst/>
              <a:rect l="l" t="t" r="r" b="b"/>
              <a:pathLst>
                <a:path w="2753" h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28" name="Google Shape;240;p21"/>
          <p:cNvGrpSpPr/>
          <p:nvPr/>
        </p:nvGrpSpPr>
        <p:grpSpPr>
          <a:xfrm>
            <a:off x="853560" y="3488040"/>
            <a:ext cx="588600" cy="557280"/>
            <a:chOff x="853560" y="3488040"/>
            <a:chExt cx="588600" cy="557280"/>
          </a:xfrm>
        </p:grpSpPr>
        <p:sp>
          <p:nvSpPr>
            <p:cNvPr id="529" name="Google Shape;241;p21"/>
            <p:cNvSpPr/>
            <p:nvPr/>
          </p:nvSpPr>
          <p:spPr>
            <a:xfrm>
              <a:off x="1004760" y="3925080"/>
              <a:ext cx="286920" cy="120240"/>
            </a:xfrm>
            <a:custGeom>
              <a:avLst/>
              <a:gdLst/>
              <a:ahLst/>
              <a:rect l="l" t="t" r="r" b="b"/>
              <a:pathLst>
                <a:path w="9012" h="380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" name="Google Shape;242;p21"/>
            <p:cNvSpPr/>
            <p:nvPr/>
          </p:nvSpPr>
          <p:spPr>
            <a:xfrm>
              <a:off x="853560" y="3488040"/>
              <a:ext cx="588600" cy="428400"/>
            </a:xfrm>
            <a:custGeom>
              <a:avLst/>
              <a:gdLst/>
              <a:ahLst/>
              <a:rect l="l" t="t" r="r" b="b"/>
              <a:pathLst>
                <a:path w="18462" h="13445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1" name="Google Shape;243;p21"/>
          <p:cNvSpPr/>
          <p:nvPr/>
        </p:nvSpPr>
        <p:spPr>
          <a:xfrm>
            <a:off x="6247440" y="2630520"/>
            <a:ext cx="451440" cy="410400"/>
          </a:xfrm>
          <a:custGeom>
            <a:avLst/>
            <a:gdLst/>
            <a:ahLst/>
            <a:rect l="l" t="t" r="r" b="b"/>
            <a:pathLst>
              <a:path w="16173" h="14711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w="121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32" name="Google Shape;244;p21"/>
          <p:cNvGrpSpPr/>
          <p:nvPr/>
        </p:nvGrpSpPr>
        <p:grpSpPr>
          <a:xfrm>
            <a:off x="6243480" y="3546360"/>
            <a:ext cx="459360" cy="441000"/>
            <a:chOff x="6243480" y="3546360"/>
            <a:chExt cx="459360" cy="441000"/>
          </a:xfrm>
        </p:grpSpPr>
        <p:sp>
          <p:nvSpPr>
            <p:cNvPr id="533" name="Google Shape;245;p21"/>
            <p:cNvSpPr/>
            <p:nvPr/>
          </p:nvSpPr>
          <p:spPr>
            <a:xfrm>
              <a:off x="6589440" y="3546360"/>
              <a:ext cx="75600" cy="75600"/>
            </a:xfrm>
            <a:custGeom>
              <a:avLst/>
              <a:gdLst/>
              <a:ahLst/>
              <a:rect l="l" t="t" r="r" b="b"/>
              <a:pathLst>
                <a:path w="3581" h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" name="Google Shape;246;p21"/>
            <p:cNvSpPr/>
            <p:nvPr/>
          </p:nvSpPr>
          <p:spPr>
            <a:xfrm>
              <a:off x="6320160" y="3568680"/>
              <a:ext cx="74880" cy="74880"/>
            </a:xfrm>
            <a:custGeom>
              <a:avLst/>
              <a:gdLst/>
              <a:ahLst/>
              <a:rect l="l" t="t" r="r" b="b"/>
              <a:pathLst>
                <a:path w="3557" h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" name="Google Shape;247;p21"/>
            <p:cNvSpPr/>
            <p:nvPr/>
          </p:nvSpPr>
          <p:spPr>
            <a:xfrm>
              <a:off x="6243480" y="3803760"/>
              <a:ext cx="75600" cy="75600"/>
            </a:xfrm>
            <a:custGeom>
              <a:avLst/>
              <a:gdLst/>
              <a:ahLst/>
              <a:rect l="l" t="t" r="r" b="b"/>
              <a:pathLst>
                <a:path w="3581" h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6" name="Google Shape;248;p21"/>
            <p:cNvSpPr/>
            <p:nvPr/>
          </p:nvSpPr>
          <p:spPr>
            <a:xfrm>
              <a:off x="6431760" y="3912840"/>
              <a:ext cx="74880" cy="74520"/>
            </a:xfrm>
            <a:custGeom>
              <a:avLst/>
              <a:gdLst/>
              <a:ahLst/>
              <a:rect l="l" t="t" r="r" b="b"/>
              <a:pathLst>
                <a:path w="3557" h="3533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7" name="Google Shape;249;p21"/>
            <p:cNvSpPr/>
            <p:nvPr/>
          </p:nvSpPr>
          <p:spPr>
            <a:xfrm>
              <a:off x="6627960" y="3746880"/>
              <a:ext cx="74880" cy="75600"/>
            </a:xfrm>
            <a:custGeom>
              <a:avLst/>
              <a:gdLst/>
              <a:ahLst/>
              <a:rect l="l" t="t" r="r" b="b"/>
              <a:pathLst>
                <a:path w="3557" h="3581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8" name="Google Shape;250;p21"/>
            <p:cNvSpPr/>
            <p:nvPr/>
          </p:nvSpPr>
          <p:spPr>
            <a:xfrm>
              <a:off x="6396120" y="3680280"/>
              <a:ext cx="160560" cy="160920"/>
            </a:xfrm>
            <a:custGeom>
              <a:avLst/>
              <a:gdLst/>
              <a:ahLst/>
              <a:rect l="l" t="t" r="r" b="b"/>
              <a:pathLst>
                <a:path w="7551" h="7576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9" name="Google Shape;251;p21"/>
            <p:cNvSpPr/>
            <p:nvPr/>
          </p:nvSpPr>
          <p:spPr>
            <a:xfrm>
              <a:off x="6358320" y="3606840"/>
              <a:ext cx="68760" cy="89640"/>
            </a:xfrm>
            <a:custGeom>
              <a:avLst/>
              <a:gdLst/>
              <a:ahLst/>
              <a:rect l="l" t="t" r="r" b="b"/>
              <a:pathLst>
                <a:path w="3264" h="4239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0" name="Google Shape;252;p21"/>
            <p:cNvSpPr/>
            <p:nvPr/>
          </p:nvSpPr>
          <p:spPr>
            <a:xfrm>
              <a:off x="6529680" y="3584880"/>
              <a:ext cx="97560" cy="113760"/>
            </a:xfrm>
            <a:custGeom>
              <a:avLst/>
              <a:gdLst/>
              <a:ahLst/>
              <a:rect l="l" t="t" r="r" b="b"/>
              <a:pathLst>
                <a:path w="4604" h="5359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1" name="Google Shape;253;p21"/>
            <p:cNvSpPr/>
            <p:nvPr/>
          </p:nvSpPr>
          <p:spPr>
            <a:xfrm>
              <a:off x="6557400" y="3771360"/>
              <a:ext cx="108000" cy="12960"/>
            </a:xfrm>
            <a:custGeom>
              <a:avLst/>
              <a:gdLst/>
              <a:ahLst/>
              <a:rect l="l" t="t" r="r" b="b"/>
              <a:pathLst>
                <a:path w="5091" h="659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2" name="Google Shape;254;p21"/>
            <p:cNvSpPr/>
            <p:nvPr/>
          </p:nvSpPr>
          <p:spPr>
            <a:xfrm>
              <a:off x="6469920" y="3841920"/>
              <a:ext cx="3240" cy="107280"/>
            </a:xfrm>
            <a:custGeom>
              <a:avLst/>
              <a:gdLst/>
              <a:ahLst/>
              <a:rect l="l" t="t" r="r" b="b"/>
              <a:pathLst>
                <a:path w="196" h="5067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3" name="Google Shape;255;p21"/>
            <p:cNvSpPr/>
            <p:nvPr/>
          </p:nvSpPr>
          <p:spPr>
            <a:xfrm>
              <a:off x="6281640" y="3792240"/>
              <a:ext cx="119880" cy="48960"/>
            </a:xfrm>
            <a:custGeom>
              <a:avLst/>
              <a:gdLst/>
              <a:ahLst/>
              <a:rect l="l" t="t" r="r" b="b"/>
              <a:pathLst>
                <a:path w="5651" h="234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44" name="Google Shape;256;p21"/>
          <p:cNvSpPr/>
          <p:nvPr/>
        </p:nvSpPr>
        <p:spPr>
          <a:xfrm>
            <a:off x="1624680" y="2579040"/>
            <a:ext cx="662040" cy="5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Poppins"/>
                <a:ea typeface="Poppins Light"/>
              </a:rPr>
              <a:t>LMS</a:t>
            </a:r>
            <a:endParaRPr b="0" lang="en-CA" sz="1400" spc="-1" strike="noStrike">
              <a:latin typeface="Arial"/>
            </a:endParaRPr>
          </a:p>
        </p:txBody>
      </p:sp>
      <p:sp>
        <p:nvSpPr>
          <p:cNvPr id="545" name="Google Shape;257;p21"/>
          <p:cNvSpPr/>
          <p:nvPr/>
        </p:nvSpPr>
        <p:spPr>
          <a:xfrm>
            <a:off x="4680000" y="2602800"/>
            <a:ext cx="323640" cy="466200"/>
          </a:xfrm>
          <a:custGeom>
            <a:avLst/>
            <a:gdLst/>
            <a:ahLst/>
            <a:rect l="l" t="t" r="r" b="b"/>
            <a:pathLst>
              <a:path w="12860" h="18511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w="121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46" name="Google Shape;258;p21"/>
          <p:cNvGrpSpPr/>
          <p:nvPr/>
        </p:nvGrpSpPr>
        <p:grpSpPr>
          <a:xfrm>
            <a:off x="4684320" y="3553200"/>
            <a:ext cx="268920" cy="426960"/>
            <a:chOff x="4684320" y="3553200"/>
            <a:chExt cx="268920" cy="426960"/>
          </a:xfrm>
        </p:grpSpPr>
        <p:sp>
          <p:nvSpPr>
            <p:cNvPr id="547" name="Google Shape;259;p21"/>
            <p:cNvSpPr/>
            <p:nvPr/>
          </p:nvSpPr>
          <p:spPr>
            <a:xfrm>
              <a:off x="4765680" y="3926160"/>
              <a:ext cx="106560" cy="22680"/>
            </a:xfrm>
            <a:custGeom>
              <a:avLst/>
              <a:gdLst/>
              <a:ahLst/>
              <a:rect l="l" t="t" r="r" b="b"/>
              <a:pathLst>
                <a:path w="4092" h="90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8" name="Google Shape;260;p21"/>
            <p:cNvSpPr/>
            <p:nvPr/>
          </p:nvSpPr>
          <p:spPr>
            <a:xfrm>
              <a:off x="4765680" y="3902040"/>
              <a:ext cx="106560" cy="22680"/>
            </a:xfrm>
            <a:custGeom>
              <a:avLst/>
              <a:gdLst/>
              <a:ahLst/>
              <a:rect l="l" t="t" r="r" b="b"/>
              <a:pathLst>
                <a:path w="4092" h="90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9" name="Google Shape;261;p21"/>
            <p:cNvSpPr/>
            <p:nvPr/>
          </p:nvSpPr>
          <p:spPr>
            <a:xfrm>
              <a:off x="4765680" y="3949920"/>
              <a:ext cx="106560" cy="30240"/>
            </a:xfrm>
            <a:custGeom>
              <a:avLst/>
              <a:gdLst/>
              <a:ahLst/>
              <a:rect l="l" t="t" r="r" b="b"/>
              <a:pathLst>
                <a:path w="4092" h="1195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0" name="Google Shape;262;p21"/>
            <p:cNvSpPr/>
            <p:nvPr/>
          </p:nvSpPr>
          <p:spPr>
            <a:xfrm>
              <a:off x="4754160" y="3701160"/>
              <a:ext cx="36000" cy="174240"/>
            </a:xfrm>
            <a:custGeom>
              <a:avLst/>
              <a:gdLst/>
              <a:ahLst/>
              <a:rect l="l" t="t" r="r" b="b"/>
              <a:pathLst>
                <a:path w="1414" h="6675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1" name="Google Shape;263;p21"/>
            <p:cNvSpPr/>
            <p:nvPr/>
          </p:nvSpPr>
          <p:spPr>
            <a:xfrm>
              <a:off x="4684320" y="3553200"/>
              <a:ext cx="268920" cy="321840"/>
            </a:xfrm>
            <a:custGeom>
              <a:avLst/>
              <a:gdLst/>
              <a:ahLst/>
              <a:rect l="l" t="t" r="r" b="b"/>
              <a:pathLst>
                <a:path w="10278" h="12301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2" name="Google Shape;264;p21"/>
            <p:cNvSpPr/>
            <p:nvPr/>
          </p:nvSpPr>
          <p:spPr>
            <a:xfrm>
              <a:off x="4847400" y="3701160"/>
              <a:ext cx="36000" cy="174240"/>
            </a:xfrm>
            <a:custGeom>
              <a:avLst/>
              <a:gdLst/>
              <a:ahLst/>
              <a:rect l="l" t="t" r="r" b="b"/>
              <a:pathLst>
                <a:path w="1414" h="6675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3" name="Google Shape;265;p21"/>
            <p:cNvSpPr/>
            <p:nvPr/>
          </p:nvSpPr>
          <p:spPr>
            <a:xfrm>
              <a:off x="4771800" y="3694680"/>
              <a:ext cx="93600" cy="19440"/>
            </a:xfrm>
            <a:custGeom>
              <a:avLst/>
              <a:gdLst/>
              <a:ahLst/>
              <a:rect l="l" t="t" r="r" b="b"/>
              <a:pathLst>
                <a:path w="3606" h="78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4" name="Google Shape;266;p21"/>
            <p:cNvSpPr/>
            <p:nvPr/>
          </p:nvSpPr>
          <p:spPr>
            <a:xfrm>
              <a:off x="4765680" y="3879000"/>
              <a:ext cx="106560" cy="360"/>
            </a:xfrm>
            <a:custGeom>
              <a:avLst/>
              <a:gdLst/>
              <a:ahLst/>
              <a:rect l="l" t="t" r="r" b="b"/>
              <a:pathLst>
                <a:path w="4092" h="1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55" name="Google Shape;267;p21"/>
          <p:cNvSpPr/>
          <p:nvPr/>
        </p:nvSpPr>
        <p:spPr>
          <a:xfrm>
            <a:off x="2777400" y="2602080"/>
            <a:ext cx="535320" cy="467280"/>
          </a:xfrm>
          <a:custGeom>
            <a:avLst/>
            <a:gdLst/>
            <a:ahLst/>
            <a:rect l="l" t="t" r="r" b="b"/>
            <a:pathLst>
              <a:path w="18365" h="16026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w="121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56" name="Google Shape;268;p21"/>
          <p:cNvGrpSpPr/>
          <p:nvPr/>
        </p:nvGrpSpPr>
        <p:grpSpPr>
          <a:xfrm>
            <a:off x="2777400" y="3553200"/>
            <a:ext cx="588600" cy="426960"/>
            <a:chOff x="2777400" y="3553200"/>
            <a:chExt cx="588600" cy="426960"/>
          </a:xfrm>
        </p:grpSpPr>
        <p:sp>
          <p:nvSpPr>
            <p:cNvPr id="557" name="Google Shape;269;p21"/>
            <p:cNvSpPr/>
            <p:nvPr/>
          </p:nvSpPr>
          <p:spPr>
            <a:xfrm>
              <a:off x="2777400" y="3553200"/>
              <a:ext cx="588600" cy="426960"/>
            </a:xfrm>
            <a:custGeom>
              <a:avLst/>
              <a:gdLst/>
              <a:ahLst/>
              <a:rect l="l" t="t" r="r" b="b"/>
              <a:pathLst>
                <a:path w="17586" h="12763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8" name="Google Shape;270;p21"/>
            <p:cNvSpPr/>
            <p:nvPr/>
          </p:nvSpPr>
          <p:spPr>
            <a:xfrm>
              <a:off x="2828160" y="3751920"/>
              <a:ext cx="102600" cy="177120"/>
            </a:xfrm>
            <a:custGeom>
              <a:avLst/>
              <a:gdLst/>
              <a:ahLst/>
              <a:rect l="l" t="t" r="r" b="b"/>
              <a:pathLst>
                <a:path w="3094" h="531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9" name="Google Shape;271;p21"/>
            <p:cNvSpPr/>
            <p:nvPr/>
          </p:nvSpPr>
          <p:spPr>
            <a:xfrm>
              <a:off x="3242160" y="3751920"/>
              <a:ext cx="102600" cy="177120"/>
            </a:xfrm>
            <a:custGeom>
              <a:avLst/>
              <a:gdLst/>
              <a:ahLst/>
              <a:rect l="l" t="t" r="r" b="b"/>
              <a:pathLst>
                <a:path w="3094" h="531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" name="Google Shape;272;p21"/>
            <p:cNvSpPr/>
            <p:nvPr/>
          </p:nvSpPr>
          <p:spPr>
            <a:xfrm>
              <a:off x="2966040" y="3555720"/>
              <a:ext cx="102600" cy="372960"/>
            </a:xfrm>
            <a:custGeom>
              <a:avLst/>
              <a:gdLst/>
              <a:ahLst/>
              <a:rect l="l" t="t" r="r" b="b"/>
              <a:pathLst>
                <a:path w="3094" h="11156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" name="Google Shape;273;p21"/>
            <p:cNvSpPr/>
            <p:nvPr/>
          </p:nvSpPr>
          <p:spPr>
            <a:xfrm>
              <a:off x="3103920" y="3650400"/>
              <a:ext cx="102600" cy="278280"/>
            </a:xfrm>
            <a:custGeom>
              <a:avLst/>
              <a:gdLst/>
              <a:ahLst/>
              <a:rect l="l" t="t" r="r" b="b"/>
              <a:pathLst>
                <a:path w="3094" h="833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w="12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62" name="Google Shape;274;p21"/>
          <p:cNvSpPr/>
          <p:nvPr/>
        </p:nvSpPr>
        <p:spPr>
          <a:xfrm>
            <a:off x="1624680" y="3510000"/>
            <a:ext cx="859320" cy="5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Poppins"/>
                <a:ea typeface="Poppins Light"/>
              </a:rPr>
              <a:t>Control</a:t>
            </a:r>
            <a:endParaRPr b="0" lang="en-CA" sz="1400" spc="-1" strike="noStrike">
              <a:latin typeface="Arial"/>
            </a:endParaRPr>
          </a:p>
        </p:txBody>
      </p:sp>
      <p:sp>
        <p:nvSpPr>
          <p:cNvPr id="563" name="Google Shape;275;p21"/>
          <p:cNvSpPr/>
          <p:nvPr/>
        </p:nvSpPr>
        <p:spPr>
          <a:xfrm>
            <a:off x="3475800" y="2579040"/>
            <a:ext cx="843840" cy="5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Poppins"/>
                <a:ea typeface="Poppins Light"/>
              </a:rPr>
              <a:t>Parents</a:t>
            </a:r>
            <a:endParaRPr b="0" lang="en-CA" sz="1400" spc="-1" strike="noStrike">
              <a:latin typeface="Arial"/>
            </a:endParaRPr>
          </a:p>
        </p:txBody>
      </p:sp>
      <p:sp>
        <p:nvSpPr>
          <p:cNvPr id="564" name="Google Shape;276;p21"/>
          <p:cNvSpPr/>
          <p:nvPr/>
        </p:nvSpPr>
        <p:spPr>
          <a:xfrm>
            <a:off x="3475800" y="3510000"/>
            <a:ext cx="859320" cy="5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Poppins"/>
                <a:ea typeface="Poppins Light"/>
              </a:rPr>
              <a:t>Analytics</a:t>
            </a:r>
            <a:endParaRPr b="0" lang="en-CA" sz="1400" spc="-1" strike="noStrike">
              <a:latin typeface="Arial"/>
            </a:endParaRPr>
          </a:p>
        </p:txBody>
      </p:sp>
      <p:sp>
        <p:nvSpPr>
          <p:cNvPr id="565" name="Google Shape;277;p21"/>
          <p:cNvSpPr/>
          <p:nvPr/>
        </p:nvSpPr>
        <p:spPr>
          <a:xfrm>
            <a:off x="5148720" y="2579040"/>
            <a:ext cx="760320" cy="5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Poppins"/>
                <a:ea typeface="Poppins Light"/>
              </a:rPr>
              <a:t>Security</a:t>
            </a:r>
            <a:endParaRPr b="0" lang="en-CA" sz="1400" spc="-1" strike="noStrike">
              <a:latin typeface="Arial"/>
            </a:endParaRPr>
          </a:p>
        </p:txBody>
      </p:sp>
      <p:sp>
        <p:nvSpPr>
          <p:cNvPr id="566" name="Google Shape;278;p21"/>
          <p:cNvSpPr/>
          <p:nvPr/>
        </p:nvSpPr>
        <p:spPr>
          <a:xfrm>
            <a:off x="5125320" y="3510000"/>
            <a:ext cx="662040" cy="5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Poppins"/>
                <a:ea typeface="Poppins Light"/>
              </a:rPr>
              <a:t>AI</a:t>
            </a:r>
            <a:endParaRPr b="0" lang="en-CA" sz="1400" spc="-1" strike="noStrike">
              <a:latin typeface="Arial"/>
            </a:endParaRPr>
          </a:p>
        </p:txBody>
      </p:sp>
      <p:sp>
        <p:nvSpPr>
          <p:cNvPr id="567" name="Google Shape;279;p21"/>
          <p:cNvSpPr/>
          <p:nvPr/>
        </p:nvSpPr>
        <p:spPr>
          <a:xfrm>
            <a:off x="6854040" y="2579040"/>
            <a:ext cx="1605600" cy="5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Poppins"/>
                <a:ea typeface="Poppins Light"/>
              </a:rPr>
              <a:t>Communication</a:t>
            </a:r>
            <a:endParaRPr b="0" lang="en-CA" sz="1400" spc="-1" strike="noStrike">
              <a:latin typeface="Arial"/>
            </a:endParaRPr>
          </a:p>
        </p:txBody>
      </p:sp>
      <p:sp>
        <p:nvSpPr>
          <p:cNvPr id="568" name="Google Shape;280;p21"/>
          <p:cNvSpPr/>
          <p:nvPr/>
        </p:nvSpPr>
        <p:spPr>
          <a:xfrm>
            <a:off x="6854760" y="3510000"/>
            <a:ext cx="1283760" cy="5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Poppins"/>
                <a:ea typeface="Poppins Light"/>
              </a:rPr>
              <a:t>Integrations</a:t>
            </a:r>
            <a:endParaRPr b="0" lang="en-CA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285;p22"/>
          <p:cNvSpPr/>
          <p:nvPr/>
        </p:nvSpPr>
        <p:spPr>
          <a:xfrm>
            <a:off x="8555760" y="4576320"/>
            <a:ext cx="4345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70" name="Google Shape;286;p22"/>
          <p:cNvGrpSpPr/>
          <p:nvPr/>
        </p:nvGrpSpPr>
        <p:grpSpPr>
          <a:xfrm>
            <a:off x="4818960" y="1055880"/>
            <a:ext cx="3337920" cy="3337920"/>
            <a:chOff x="4818960" y="1055880"/>
            <a:chExt cx="3337920" cy="3337920"/>
          </a:xfrm>
        </p:grpSpPr>
        <p:sp>
          <p:nvSpPr>
            <p:cNvPr id="571" name="Google Shape;287;p22"/>
            <p:cNvSpPr/>
            <p:nvPr/>
          </p:nvSpPr>
          <p:spPr>
            <a:xfrm rot="16200000">
              <a:off x="4818960" y="1055880"/>
              <a:ext cx="3337920" cy="3337920"/>
            </a:xfrm>
            <a:prstGeom prst="ellipse">
              <a:avLst/>
            </a:prstGeom>
            <a:noFill/>
            <a:ln w="19050">
              <a:solidFill>
                <a:srgbClr val="e8e8e8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2" name="Google Shape;288;p22"/>
            <p:cNvSpPr/>
            <p:nvPr/>
          </p:nvSpPr>
          <p:spPr>
            <a:xfrm>
              <a:off x="5040000" y="1276200"/>
              <a:ext cx="2895480" cy="2895120"/>
            </a:xfrm>
            <a:prstGeom prst="pie">
              <a:avLst>
                <a:gd name="adj1" fmla="val 1811602"/>
                <a:gd name="adj2" fmla="val 16214886"/>
              </a:avLst>
            </a:prstGeom>
            <a:solidFill>
              <a:srgbClr val="000000">
                <a:alpha val="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73" name="Google Shape;289;p22"/>
          <p:cNvGrpSpPr/>
          <p:nvPr/>
        </p:nvGrpSpPr>
        <p:grpSpPr>
          <a:xfrm>
            <a:off x="5580360" y="1816200"/>
            <a:ext cx="1814760" cy="1814760"/>
            <a:chOff x="5580360" y="1816200"/>
            <a:chExt cx="1814760" cy="1814760"/>
          </a:xfrm>
        </p:grpSpPr>
        <p:sp>
          <p:nvSpPr>
            <p:cNvPr id="574" name="Google Shape;290;p22"/>
            <p:cNvSpPr/>
            <p:nvPr/>
          </p:nvSpPr>
          <p:spPr>
            <a:xfrm>
              <a:off x="5580360" y="1816200"/>
              <a:ext cx="1814760" cy="18147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5" name="Google Shape;291;p22"/>
            <p:cNvSpPr/>
            <p:nvPr/>
          </p:nvSpPr>
          <p:spPr>
            <a:xfrm>
              <a:off x="5816520" y="2310840"/>
              <a:ext cx="1342800" cy="825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>
                <a:lnSpc>
                  <a:spcPct val="114000"/>
                </a:lnSpc>
                <a:buNone/>
                <a:tabLst>
                  <a:tab algn="l" pos="0"/>
                </a:tabLst>
              </a:pPr>
              <a:r>
                <a:rPr b="1" lang="en" sz="1400" spc="-1" strike="noStrike">
                  <a:solidFill>
                    <a:srgbClr val="ffffff"/>
                  </a:solidFill>
                  <a:latin typeface="Poppins"/>
                  <a:ea typeface="Poppins"/>
                </a:rPr>
                <a:t>Real-time</a:t>
              </a:r>
              <a:endParaRPr b="0" lang="en-CA" sz="1400" spc="-1" strike="noStrike">
                <a:latin typeface="Arial"/>
              </a:endParaRPr>
            </a:p>
            <a:p>
              <a:pPr algn="ctr">
                <a:lnSpc>
                  <a:spcPct val="114000"/>
                </a:lnSpc>
                <a:buNone/>
                <a:tabLst>
                  <a:tab algn="l" pos="0"/>
                </a:tabLst>
              </a:pPr>
              <a:r>
                <a:rPr b="1" lang="en" sz="1400" spc="-1" strike="noStrike">
                  <a:solidFill>
                    <a:srgbClr val="ffffff"/>
                  </a:solidFill>
                  <a:latin typeface="Poppins"/>
                  <a:ea typeface="Poppins"/>
                </a:rPr>
                <a:t>Server</a:t>
              </a:r>
              <a:endParaRPr b="0" lang="en-CA" sz="1400" spc="-1" strike="noStrike">
                <a:latin typeface="Arial"/>
              </a:endParaRPr>
            </a:p>
          </p:txBody>
        </p:sp>
      </p:grpSp>
      <p:grpSp>
        <p:nvGrpSpPr>
          <p:cNvPr id="576" name="Google Shape;292;p22"/>
          <p:cNvGrpSpPr/>
          <p:nvPr/>
        </p:nvGrpSpPr>
        <p:grpSpPr>
          <a:xfrm>
            <a:off x="5958360" y="598320"/>
            <a:ext cx="1067400" cy="1067400"/>
            <a:chOff x="5958360" y="598320"/>
            <a:chExt cx="1067400" cy="1067400"/>
          </a:xfrm>
        </p:grpSpPr>
        <p:sp>
          <p:nvSpPr>
            <p:cNvPr id="577" name="Google Shape;293;p22"/>
            <p:cNvSpPr/>
            <p:nvPr/>
          </p:nvSpPr>
          <p:spPr>
            <a:xfrm>
              <a:off x="5958360" y="598320"/>
              <a:ext cx="1067400" cy="1067400"/>
            </a:xfrm>
            <a:prstGeom prst="ellipse">
              <a:avLst/>
            </a:prstGeom>
            <a:solidFill>
              <a:srgbClr val="99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8" name="Google Shape;294;p22"/>
            <p:cNvSpPr/>
            <p:nvPr/>
          </p:nvSpPr>
          <p:spPr>
            <a:xfrm>
              <a:off x="6111360" y="766440"/>
              <a:ext cx="761400" cy="73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79" name="Google Shape;295;p22"/>
          <p:cNvGrpSpPr/>
          <p:nvPr/>
        </p:nvGrpSpPr>
        <p:grpSpPr>
          <a:xfrm>
            <a:off x="4507200" y="3039120"/>
            <a:ext cx="1067400" cy="1067400"/>
            <a:chOff x="4507200" y="3039120"/>
            <a:chExt cx="1067400" cy="1067400"/>
          </a:xfrm>
        </p:grpSpPr>
        <p:sp>
          <p:nvSpPr>
            <p:cNvPr id="580" name="Google Shape;296;p22"/>
            <p:cNvSpPr/>
            <p:nvPr/>
          </p:nvSpPr>
          <p:spPr>
            <a:xfrm>
              <a:off x="4507200" y="3039120"/>
              <a:ext cx="1067400" cy="1067400"/>
            </a:xfrm>
            <a:prstGeom prst="ellipse">
              <a:avLst/>
            </a:prstGeom>
            <a:solidFill>
              <a:srgbClr val="99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1" name="Google Shape;297;p22"/>
            <p:cNvSpPr/>
            <p:nvPr/>
          </p:nvSpPr>
          <p:spPr>
            <a:xfrm>
              <a:off x="4660200" y="3207240"/>
              <a:ext cx="761400" cy="731160"/>
            </a:xfrm>
            <a:prstGeom prst="rect">
              <a:avLst/>
            </a:prstGeom>
            <a:solidFill>
              <a:srgbClr val="99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2" name="Google Shape;298;p22"/>
          <p:cNvGrpSpPr/>
          <p:nvPr/>
        </p:nvGrpSpPr>
        <p:grpSpPr>
          <a:xfrm>
            <a:off x="7396560" y="3031560"/>
            <a:ext cx="1067400" cy="1067400"/>
            <a:chOff x="7396560" y="3031560"/>
            <a:chExt cx="1067400" cy="1067400"/>
          </a:xfrm>
        </p:grpSpPr>
        <p:sp>
          <p:nvSpPr>
            <p:cNvPr id="583" name="Google Shape;299;p22"/>
            <p:cNvSpPr/>
            <p:nvPr/>
          </p:nvSpPr>
          <p:spPr>
            <a:xfrm>
              <a:off x="7396560" y="3031560"/>
              <a:ext cx="1067400" cy="1067400"/>
            </a:xfrm>
            <a:prstGeom prst="ellipse">
              <a:avLst/>
            </a:prstGeom>
            <a:solidFill>
              <a:srgbClr val="99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4" name="Google Shape;300;p22"/>
            <p:cNvSpPr/>
            <p:nvPr/>
          </p:nvSpPr>
          <p:spPr>
            <a:xfrm>
              <a:off x="7549560" y="3199680"/>
              <a:ext cx="761400" cy="731160"/>
            </a:xfrm>
            <a:prstGeom prst="rect">
              <a:avLst/>
            </a:prstGeom>
            <a:solidFill>
              <a:srgbClr val="99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85" name="Google Shape;301;p22"/>
          <p:cNvSpPr/>
          <p:nvPr/>
        </p:nvSpPr>
        <p:spPr>
          <a:xfrm>
            <a:off x="4873680" y="3357720"/>
            <a:ext cx="334800" cy="429840"/>
          </a:xfrm>
          <a:custGeom>
            <a:avLst/>
            <a:gdLst/>
            <a:ahLst/>
            <a:rect l="l" t="t" r="r" b="b"/>
            <a:pathLst>
              <a:path w="15978" h="2050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w="1217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Google Shape;302;p22"/>
          <p:cNvSpPr/>
          <p:nvPr/>
        </p:nvSpPr>
        <p:spPr>
          <a:xfrm>
            <a:off x="6368400" y="916920"/>
            <a:ext cx="247680" cy="429840"/>
          </a:xfrm>
          <a:custGeom>
            <a:avLst/>
            <a:gdLst/>
            <a:ahLst/>
            <a:rect l="l" t="t" r="r" b="b"/>
            <a:pathLst>
              <a:path w="11838" h="2050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w="1217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87" name="Google Shape;303;p22"/>
          <p:cNvGrpSpPr/>
          <p:nvPr/>
        </p:nvGrpSpPr>
        <p:grpSpPr>
          <a:xfrm>
            <a:off x="7736760" y="3381840"/>
            <a:ext cx="387000" cy="366480"/>
            <a:chOff x="7736760" y="3381840"/>
            <a:chExt cx="387000" cy="366480"/>
          </a:xfrm>
        </p:grpSpPr>
        <p:sp>
          <p:nvSpPr>
            <p:cNvPr id="588" name="Google Shape;304;p22"/>
            <p:cNvSpPr/>
            <p:nvPr/>
          </p:nvSpPr>
          <p:spPr>
            <a:xfrm>
              <a:off x="7836120" y="3669480"/>
              <a:ext cx="188280" cy="78840"/>
            </a:xfrm>
            <a:custGeom>
              <a:avLst/>
              <a:gdLst/>
              <a:ahLst/>
              <a:rect l="l" t="t" r="r" b="b"/>
              <a:pathLst>
                <a:path w="9012" h="380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9" name="Google Shape;305;p22"/>
            <p:cNvSpPr/>
            <p:nvPr/>
          </p:nvSpPr>
          <p:spPr>
            <a:xfrm>
              <a:off x="7736760" y="3381840"/>
              <a:ext cx="387000" cy="281520"/>
            </a:xfrm>
            <a:custGeom>
              <a:avLst/>
              <a:gdLst/>
              <a:ahLst/>
              <a:rect l="l" t="t" r="r" b="b"/>
              <a:pathLst>
                <a:path w="18462" h="13445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w="121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0" name="Google Shape;306;p22"/>
          <p:cNvSpPr/>
          <p:nvPr/>
        </p:nvSpPr>
        <p:spPr>
          <a:xfrm>
            <a:off x="287280" y="1253520"/>
            <a:ext cx="4649040" cy="29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A hardened </a:t>
            </a:r>
            <a:endParaRPr b="0" lang="en-CA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100% uptime infrastructure</a:t>
            </a:r>
            <a:endParaRPr b="0" lang="en-CA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Poppins"/>
                <a:ea typeface="Poppins"/>
              </a:rPr>
              <a:t>using the latest technologies</a:t>
            </a:r>
            <a:endParaRPr b="0" lang="en-CA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Application>LibreOffice/7.2.6.2$Linux_X86_64 LibreOffice_project/20$Build-2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2022-04-01T16:48:13Z</dcterms:modified>
  <cp:revision>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34</vt:i4>
  </property>
  <property fmtid="{D5CDD505-2E9C-101B-9397-08002B2CF9AE}" pid="4" name="PresentationFormat">
    <vt:lpwstr>On-screen Show (4:3)</vt:lpwstr>
  </property>
  <property fmtid="{D5CDD505-2E9C-101B-9397-08002B2CF9AE}" pid="5" name="Slides">
    <vt:i4>34</vt:i4>
  </property>
</Properties>
</file>