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_rels/notesSlide23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87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26.jpeg" ContentType="image/jpeg"/>
  <Override PartName="/ppt/media/image6.png" ContentType="image/png"/>
  <Override PartName="/ppt/media/image22.jpeg" ContentType="image/jpeg"/>
  <Override PartName="/ppt/media/image7.png" ContentType="image/png"/>
  <Override PartName="/ppt/media/image1.jpeg" ContentType="image/jpeg"/>
  <Override PartName="/ppt/media/image8.png" ContentType="image/png"/>
  <Override PartName="/ppt/media/image14.jpeg" ContentType="image/jpeg"/>
  <Override PartName="/ppt/media/image11.jpeg" ContentType="image/jpeg"/>
  <Override PartName="/ppt/media/image9.jpeg" ContentType="image/jpeg"/>
  <Override PartName="/ppt/media/image29.jpeg" ContentType="image/jpeg"/>
  <Override PartName="/ppt/media/image28.png" ContentType="image/png"/>
  <Override PartName="/ppt/media/image5.png" ContentType="image/png"/>
  <Override PartName="/ppt/media/image10.jpeg" ContentType="image/jpeg"/>
  <Override PartName="/ppt/media/image30.jpeg" ContentType="image/jpeg"/>
  <Override PartName="/ppt/media/image24.jpeg" ContentType="image/jpeg"/>
  <Override PartName="/ppt/media/image13.jpeg" ContentType="image/jpeg"/>
  <Override PartName="/ppt/media/image23.png" ContentType="image/png"/>
  <Override PartName="/ppt/media/image12.jpeg" ContentType="image/jpeg"/>
  <Override PartName="/ppt/media/image4.png" ContentType="image/png"/>
  <Override PartName="/ppt/media/image27.png" ContentType="image/png"/>
  <Override PartName="/ppt/media/image3.png" ContentType="image/png"/>
  <Override PartName="/ppt/media/image17.jpeg" ContentType="image/jpeg"/>
  <Override PartName="/ppt/media/image2.png" ContentType="image/png"/>
  <Override PartName="/ppt/media/image15.jpeg" ContentType="image/jpeg"/>
  <Override PartName="/ppt/media/image16.png" ContentType="image/png"/>
  <Override PartName="/ppt/media/image18.png" ContentType="image/png"/>
  <Override PartName="/ppt/media/image25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23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</p:sldIdLst>
  <p:sldSz cx="12193588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sldImg"/>
          </p:nvPr>
        </p:nvSpPr>
        <p:spPr>
          <a:xfrm>
            <a:off x="604440" y="840600"/>
            <a:ext cx="7598520" cy="414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6160" spc="-1" strike="noStrike">
                <a:solidFill>
                  <a:srgbClr val="ffffff"/>
                </a:solidFill>
                <a:latin typeface="Poppins"/>
              </a:rPr>
              <a:t>Click to move the slide</a:t>
            </a:r>
            <a:endParaRPr b="1" lang="en-US" sz="6160" spc="-1" strike="noStrike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880560" y="5255280"/>
            <a:ext cx="7046640" cy="49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CA" sz="2900" spc="-1" strike="noStrike">
                <a:latin typeface="Arial"/>
              </a:rPr>
              <a:t>Click to edit the notes format</a:t>
            </a:r>
            <a:endParaRPr b="0" lang="en-CA" sz="2900" spc="-1" strike="noStrike"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CA" sz="1400" spc="-1" strike="noStrike">
                <a:latin typeface="Times New Roman"/>
              </a:rPr>
              <a:t>&lt;header&gt;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dt" idx="1"/>
          </p:nvPr>
        </p:nvSpPr>
        <p:spPr>
          <a:xfrm>
            <a:off x="4985640" y="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CA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CA" sz="1400" spc="-1" strike="noStrike">
                <a:latin typeface="Times New Roman"/>
              </a:rPr>
              <a:t>&lt;date/time&gt;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413" name="PlaceHolder 5"/>
          <p:cNvSpPr>
            <a:spLocks noGrp="1"/>
          </p:cNvSpPr>
          <p:nvPr>
            <p:ph type="ftr" idx="2"/>
          </p:nvPr>
        </p:nvSpPr>
        <p:spPr>
          <a:xfrm>
            <a:off x="0" y="1051092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CA" sz="1400" spc="-1" strike="noStrike">
                <a:latin typeface="Times New Roman"/>
              </a:defRPr>
            </a:lvl1pPr>
          </a:lstStyle>
          <a:p>
            <a:r>
              <a:rPr b="0" lang="en-CA" sz="1400" spc="-1" strike="noStrike">
                <a:latin typeface="Times New Roman"/>
              </a:rPr>
              <a:t>&lt;footer&gt;</a:t>
            </a:r>
            <a:endParaRPr b="0" lang="en-CA" sz="1400" spc="-1" strike="noStrike">
              <a:latin typeface="Times New Roman"/>
            </a:endParaRPr>
          </a:p>
        </p:txBody>
      </p:sp>
      <p:sp>
        <p:nvSpPr>
          <p:cNvPr id="414" name="PlaceHolder 6"/>
          <p:cNvSpPr>
            <a:spLocks noGrp="1"/>
          </p:cNvSpPr>
          <p:nvPr>
            <p:ph type="sldNum" idx="3"/>
          </p:nvPr>
        </p:nvSpPr>
        <p:spPr>
          <a:xfrm>
            <a:off x="4985640" y="10510920"/>
            <a:ext cx="3822480" cy="55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CA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2621F574-C735-42C6-9A93-4BCE40A9071B}" type="slidenum">
              <a:rPr b="0" lang="en-CA" sz="1400" spc="-1" strike="noStrike">
                <a:latin typeface="Times New Roman"/>
              </a:rPr>
              <a:t>&lt;number&gt;</a:t>
            </a:fld>
            <a:endParaRPr b="0" lang="en-CA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sldImg"/>
          </p:nvPr>
        </p:nvSpPr>
        <p:spPr>
          <a:xfrm>
            <a:off x="604440" y="840600"/>
            <a:ext cx="7598520" cy="414864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CA" sz="2900" spc="-1" strike="noStrike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4"/>
          </p:nvPr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E6D5364-A31A-4EF0-B18A-54F0766513F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CA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sldImg"/>
          </p:nvPr>
        </p:nvSpPr>
        <p:spPr>
          <a:xfrm>
            <a:off x="430200" y="764280"/>
            <a:ext cx="6911280" cy="3771360"/>
          </a:xfrm>
          <a:prstGeom prst="rect">
            <a:avLst/>
          </a:prstGeom>
          <a:ln w="0">
            <a:noFill/>
          </a:ln>
        </p:spPr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777240" y="4840560"/>
            <a:ext cx="6217560" cy="396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CA" sz="2640" spc="-1" strike="noStrike"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sldNum" idx="5"/>
          </p:nvPr>
        </p:nvSpPr>
        <p:spPr>
          <a:xfrm>
            <a:off x="4402440" y="9553680"/>
            <a:ext cx="3367800" cy="504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157E54D-9398-459F-996A-DBBDD455EE9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CA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2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3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4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19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5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26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609120" y="27324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609120" y="4249440"/>
            <a:ext cx="67060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4045680" y="256392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60912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/>
          </p:nvPr>
        </p:nvSpPr>
        <p:spPr>
          <a:xfrm>
            <a:off x="4045680" y="4249440"/>
            <a:ext cx="327240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60912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287676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5144400" y="256392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60912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7" name="PlaceHolder 6"/>
          <p:cNvSpPr>
            <a:spLocks noGrp="1"/>
          </p:cNvSpPr>
          <p:nvPr>
            <p:ph/>
          </p:nvPr>
        </p:nvSpPr>
        <p:spPr>
          <a:xfrm>
            <a:off x="287676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408" name="PlaceHolder 7"/>
          <p:cNvSpPr>
            <a:spLocks noGrp="1"/>
          </p:cNvSpPr>
          <p:nvPr>
            <p:ph/>
          </p:nvPr>
        </p:nvSpPr>
        <p:spPr>
          <a:xfrm>
            <a:off x="5144400" y="4249440"/>
            <a:ext cx="2159280" cy="153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09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oneoffice.ca/" TargetMode="External"/><Relationship Id="rId6" Type="http://schemas.openxmlformats.org/officeDocument/2006/relationships/hyperlink" Target="https://oneoffice.ca/" TargetMode="Externa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934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416920" y="921600"/>
            <a:ext cx="1353600" cy="1353600"/>
          </a:xfrm>
          <a:prstGeom prst="flowChartConnector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5860" spc="-1" strike="noStrike">
                <a:latin typeface="Arial"/>
              </a:rPr>
              <a:t>Click to edit the title text format</a:t>
            </a:r>
            <a:endParaRPr b="0" lang="en-CA" sz="586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4270" spc="-1" strike="noStrike">
                <a:latin typeface="Arial"/>
              </a:rPr>
              <a:t>Click to edit the outline </a:t>
            </a:r>
            <a:r>
              <a:rPr b="0" lang="en-CA" sz="4270" spc="-1" strike="noStrike">
                <a:latin typeface="Arial"/>
              </a:rPr>
              <a:t>text format</a:t>
            </a:r>
            <a:endParaRPr b="0" lang="en-CA" sz="4270" spc="-1" strike="noStrike">
              <a:latin typeface="Arial"/>
            </a:endParaRPr>
          </a:p>
          <a:p>
            <a:pPr lvl="1" marL="864000" indent="-324000">
              <a:spcBef>
                <a:spcPts val="1511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3730" spc="-1" strike="noStrike">
                <a:latin typeface="Arial"/>
              </a:rPr>
              <a:t>Second Outline Level</a:t>
            </a:r>
            <a:endParaRPr b="0" lang="en-CA" sz="3730" spc="-1" strike="noStrike">
              <a:latin typeface="Arial"/>
            </a:endParaRPr>
          </a:p>
          <a:p>
            <a:pPr lvl="2" marL="1296000" indent="-288000">
              <a:spcBef>
                <a:spcPts val="1131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Third Outline Level</a:t>
            </a:r>
            <a:endParaRPr b="0" lang="en-CA" sz="3200" spc="-1" strike="noStrike">
              <a:latin typeface="Arial"/>
            </a:endParaRPr>
          </a:p>
          <a:p>
            <a:pPr lvl="3" marL="1728000" indent="-216000">
              <a:spcBef>
                <a:spcPts val="75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CA" sz="2670" spc="-1" strike="noStrike">
                <a:latin typeface="Arial"/>
              </a:rPr>
              <a:t>Fourth Outline Level</a:t>
            </a:r>
            <a:endParaRPr b="0" lang="en-CA" sz="2670" spc="-1" strike="noStrike">
              <a:latin typeface="Arial"/>
            </a:endParaRPr>
          </a:p>
          <a:p>
            <a:pPr lvl="4" marL="2160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Arial"/>
              </a:rPr>
              <a:t>Fifth Outline Level</a:t>
            </a:r>
            <a:endParaRPr b="0" lang="en-CA" sz="2670" spc="-1" strike="noStrike">
              <a:latin typeface="Arial"/>
            </a:endParaRPr>
          </a:p>
          <a:p>
            <a:pPr lvl="5" marL="2592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Arial"/>
              </a:rPr>
              <a:t>Sixth Outline Level</a:t>
            </a:r>
            <a:endParaRPr b="0" lang="en-CA" sz="2670" spc="-1" strike="noStrike">
              <a:latin typeface="Arial"/>
            </a:endParaRPr>
          </a:p>
          <a:p>
            <a:pPr lvl="6" marL="3024000" indent="-216000">
              <a:spcBef>
                <a:spcPts val="37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Arial"/>
              </a:rPr>
              <a:t>Seventh Outline Level</a:t>
            </a:r>
            <a:endParaRPr b="0" lang="en-CA" sz="2670" spc="-1" strike="noStrike">
              <a:latin typeface="Arial"/>
            </a:endParaRPr>
          </a:p>
        </p:txBody>
      </p:sp>
      <p:sp>
        <p:nvSpPr>
          <p:cNvPr id="3" name="CustomShape 10"/>
          <p:cNvSpPr/>
          <p:nvPr/>
        </p:nvSpPr>
        <p:spPr>
          <a:xfrm>
            <a:off x="5244120" y="1442880"/>
            <a:ext cx="168012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" sz="9000" spc="-1" strike="noStrike">
                <a:solidFill>
                  <a:srgbClr val="a5b7c6"/>
                </a:solidFill>
                <a:latin typeface="Roboto"/>
                <a:ea typeface="Roboto"/>
              </a:rPr>
              <a:t>“</a:t>
            </a:r>
            <a:endParaRPr b="0" lang="en-CA" sz="9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4800" spc="-1" strike="noStrike">
                <a:latin typeface="Poppins"/>
              </a:rPr>
              <a:t>Click to edit the title text format</a:t>
            </a:r>
            <a:endParaRPr b="0" lang="en-CA" sz="4800" spc="-1" strike="noStrike">
              <a:latin typeface="Poppin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469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70" spc="-1" strike="noStrike">
                <a:latin typeface="Poppins"/>
              </a:rPr>
              <a:t>Click to edit the outline </a:t>
            </a:r>
            <a:r>
              <a:rPr b="0" lang="en-CA" sz="4270" spc="-1" strike="noStrike">
                <a:latin typeface="Poppins"/>
              </a:rPr>
              <a:t>text format</a:t>
            </a:r>
            <a:endParaRPr b="0" lang="en-CA" sz="4270" spc="-1" strike="noStrike">
              <a:latin typeface="Poppins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3730" spc="-1" strike="noStrike">
                <a:latin typeface="Poppins"/>
              </a:rPr>
              <a:t>Second Outline Level</a:t>
            </a:r>
            <a:endParaRPr b="0" lang="en-CA" sz="3730" spc="-1" strike="noStrike">
              <a:latin typeface="Poppins"/>
            </a:endParaRPr>
          </a:p>
          <a:p>
            <a:pPr lvl="2" marL="1296000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Poppins"/>
              </a:rPr>
              <a:t>Third Outline Level</a:t>
            </a:r>
            <a:endParaRPr b="0" lang="en-CA" sz="3200" spc="-1" strike="noStrike">
              <a:latin typeface="Poppins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670" spc="-1" strike="noStrike">
                <a:latin typeface="Poppins"/>
              </a:rPr>
              <a:t>Fourth Outline Level</a:t>
            </a:r>
            <a:endParaRPr b="0" lang="en-CA" sz="2670" spc="-1" strike="noStrike">
              <a:latin typeface="Poppins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Poppins"/>
              </a:rPr>
              <a:t>Fifth Outline Level</a:t>
            </a:r>
            <a:endParaRPr b="0" lang="en-CA" sz="2670" spc="-1" strike="noStrike">
              <a:latin typeface="Poppins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Poppins"/>
              </a:rPr>
              <a:t>Sixth Outline Level</a:t>
            </a:r>
            <a:endParaRPr b="0" lang="en-CA" sz="2670" spc="-1" strike="noStrike">
              <a:latin typeface="Poppins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70" spc="-1" strike="noStrike">
                <a:latin typeface="Poppins"/>
              </a:rPr>
              <a:t>Seventh Outline Level</a:t>
            </a:r>
            <a:endParaRPr b="0" lang="en-CA" sz="2670" spc="-1" strike="noStrike">
              <a:latin typeface="Poppi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3e606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CA" sz="4800" spc="-1" strike="noStrike">
                <a:latin typeface="Poppins"/>
              </a:rPr>
              <a:t>Click to edit the title text format</a:t>
            </a:r>
            <a:endParaRPr b="0" lang="en-CA" sz="4800" spc="-1" strike="noStrike">
              <a:latin typeface="Poppins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469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latin typeface="Poppins"/>
              </a:rPr>
              <a:t>Click to edit the outline text format</a:t>
            </a:r>
            <a:endParaRPr b="0" lang="en-CA" sz="4200" spc="-1" strike="noStrike">
              <a:latin typeface="Poppins"/>
            </a:endParaRPr>
          </a:p>
          <a:p>
            <a:pPr lvl="1" marL="864000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4200" spc="-1" strike="noStrike">
                <a:latin typeface="Poppins"/>
              </a:rPr>
              <a:t>Second Outline Level</a:t>
            </a:r>
            <a:endParaRPr b="0" lang="en-CA" sz="4200" spc="-1" strike="noStrike">
              <a:latin typeface="Poppins"/>
            </a:endParaRPr>
          </a:p>
          <a:p>
            <a:pPr lvl="2" marL="1296000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latin typeface="Poppins"/>
              </a:rPr>
              <a:t>Third Outline Level</a:t>
            </a:r>
            <a:endParaRPr b="0" lang="en-CA" sz="4200" spc="-1" strike="noStrike">
              <a:latin typeface="Poppins"/>
            </a:endParaRPr>
          </a:p>
          <a:p>
            <a:pPr lvl="3" marL="1728000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4200" spc="-1" strike="noStrike">
                <a:latin typeface="Poppins"/>
              </a:rPr>
              <a:t>Fourth Outline Level</a:t>
            </a:r>
            <a:endParaRPr b="0" lang="en-CA" sz="4200" spc="-1" strike="noStrike">
              <a:latin typeface="Poppins"/>
            </a:endParaRPr>
          </a:p>
          <a:p>
            <a:pPr lvl="4" marL="2160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latin typeface="Poppins"/>
              </a:rPr>
              <a:t>Fifth Outline Level</a:t>
            </a:r>
            <a:endParaRPr b="0" lang="en-CA" sz="4200" spc="-1" strike="noStrike">
              <a:latin typeface="Poppins"/>
            </a:endParaRPr>
          </a:p>
          <a:p>
            <a:pPr lvl="5" marL="2592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latin typeface="Poppins"/>
              </a:rPr>
              <a:t>Sixth Outline Level</a:t>
            </a:r>
            <a:endParaRPr b="0" lang="en-CA" sz="4200" spc="-1" strike="noStrike">
              <a:latin typeface="Poppins"/>
            </a:endParaRPr>
          </a:p>
          <a:p>
            <a:pPr lvl="6" marL="3024000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4200" spc="-1" strike="noStrike">
                <a:latin typeface="Poppins"/>
              </a:rPr>
              <a:t>Seventh Outline Level</a:t>
            </a:r>
            <a:endParaRPr b="0" lang="en-CA" sz="4200" spc="-1" strike="noStrike">
              <a:latin typeface="Poppi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"/>
          <p:cNvSpPr/>
          <p:nvPr/>
        </p:nvSpPr>
        <p:spPr>
          <a:xfrm>
            <a:off x="360" y="360"/>
            <a:ext cx="12192840" cy="5590440"/>
          </a:xfrm>
          <a:prstGeom prst="flowChartProcess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7" name="" descr=""/>
          <p:cNvPicPr/>
          <p:nvPr/>
        </p:nvPicPr>
        <p:blipFill>
          <a:blip r:embed="rId2">
            <a:alphaModFix amt="70000"/>
          </a:blip>
          <a:srcRect l="0" t="21721" r="0" b="3290"/>
          <a:stretch/>
        </p:blipFill>
        <p:spPr>
          <a:xfrm>
            <a:off x="0" y="0"/>
            <a:ext cx="12193200" cy="6856560"/>
          </a:xfrm>
          <a:prstGeom prst="rect">
            <a:avLst/>
          </a:prstGeom>
          <a:ln w="0">
            <a:noFill/>
          </a:ln>
        </p:spPr>
      </p:pic>
      <p:sp>
        <p:nvSpPr>
          <p:cNvPr id="118" name="Rectangle 3"/>
          <p:cNvSpPr/>
          <p:nvPr/>
        </p:nvSpPr>
        <p:spPr>
          <a:xfrm>
            <a:off x="360" y="5590080"/>
            <a:ext cx="12192840" cy="1266840"/>
          </a:xfrm>
          <a:prstGeom prst="rect">
            <a:avLst/>
          </a:prstGeom>
          <a:solidFill>
            <a:srgbClr val="ffffff">
              <a:alpha val="90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8760" y="166536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6160" spc="-1" strike="noStrike">
                <a:solidFill>
                  <a:srgbClr val="ffffff"/>
                </a:solidFill>
                <a:latin typeface="Poppins"/>
              </a:rPr>
              <a:t>Click to edit the title text format</a:t>
            </a:r>
            <a:endParaRPr b="1" lang="en-US" sz="6160" spc="-1" strike="noStrike">
              <a:solidFill>
                <a:srgbClr val="ffffff"/>
              </a:solidFill>
              <a:latin typeface="Poppins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8927280" y="6014880"/>
            <a:ext cx="2726640" cy="45684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8760" y="2807280"/>
            <a:ext cx="10973520" cy="253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0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Poppins"/>
              </a:rPr>
              <a:t>Click to edit the outline text format</a:t>
            </a:r>
            <a:endParaRPr b="0" lang="en-US" sz="1800" spc="-1" strike="noStrike">
              <a:solidFill>
                <a:srgbClr val="ffffff"/>
              </a:solidFill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75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75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75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75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5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75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75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4"/>
          <a:stretch/>
        </p:blipFill>
        <p:spPr>
          <a:xfrm>
            <a:off x="570960" y="6112080"/>
            <a:ext cx="7044120" cy="343800"/>
          </a:xfrm>
          <a:prstGeom prst="rect">
            <a:avLst/>
          </a:prstGeom>
          <a:ln w="0">
            <a:noFill/>
          </a:ln>
        </p:spPr>
      </p:pic>
      <p:sp>
        <p:nvSpPr>
          <p:cNvPr id="123" name="Rectangle 5"/>
          <p:cNvSpPr/>
          <p:nvPr/>
        </p:nvSpPr>
        <p:spPr>
          <a:xfrm>
            <a:off x="0" y="5572440"/>
            <a:ext cx="12193200" cy="92160"/>
          </a:xfrm>
          <a:prstGeom prst="rect">
            <a:avLst/>
          </a:prstGeom>
          <a:solidFill>
            <a:srgbClr val="fc4242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TextBox 1">
            <a:hlinkClick r:id="rId5"/>
          </p:cNvPr>
          <p:cNvSpPr/>
          <p:nvPr/>
        </p:nvSpPr>
        <p:spPr>
          <a:xfrm>
            <a:off x="7307280" y="6517440"/>
            <a:ext cx="4458600" cy="2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000000"/>
                </a:solidFill>
                <a:latin typeface="Poppins ExtraLight"/>
                <a:ea typeface="DejaVu Sans"/>
                <a:hlinkClick r:id="rId6"/>
              </a:rPr>
              <a:t>© OneOffice Inc. - All Rights Reserved – www.oneoffice.ca</a:t>
            </a:r>
            <a:endParaRPr b="0" lang="en-CA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 Placeholder 1"/>
          <p:cNvSpPr/>
          <p:nvPr/>
        </p:nvSpPr>
        <p:spPr>
          <a:xfrm>
            <a:off x="7977240" y="4800600"/>
            <a:ext cx="3223800" cy="100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US" sz="1000" spc="-1" strike="noStrike">
                <a:solidFill>
                  <a:srgbClr val="1d1d1b"/>
                </a:solidFill>
                <a:latin typeface="Poppins"/>
                <a:ea typeface="Microsoft YaHei"/>
              </a:rPr>
              <a:t>Copyright © 2022 OneOffice Inc.</a:t>
            </a:r>
            <a:br>
              <a:rPr sz="1000"/>
            </a:br>
            <a:r>
              <a:rPr b="1" lang="en-US" sz="1000" spc="-1" strike="noStrike">
                <a:solidFill>
                  <a:srgbClr val="1d1d1b"/>
                </a:solidFill>
                <a:latin typeface="Poppins"/>
                <a:ea typeface="Microsoft YaHei"/>
              </a:rPr>
              <a:t>All Rights Reserved.</a:t>
            </a:r>
            <a:br>
              <a:rPr sz="780"/>
            </a:br>
            <a:br>
              <a:rPr sz="780"/>
            </a:br>
            <a:r>
              <a:rPr b="0" lang="en-US" sz="850" spc="-1" strike="noStrike">
                <a:solidFill>
                  <a:srgbClr val="1d1d1b"/>
                </a:solidFill>
                <a:latin typeface="Poppins"/>
                <a:ea typeface="Microsoft YaHei"/>
              </a:rPr>
              <a:t>Any trademarks or brand names used in this document are hereby acknowledged as property of their owners.</a:t>
            </a:r>
            <a:endParaRPr b="0" lang="en-CA" sz="850" spc="-1" strike="noStrike">
              <a:latin typeface="Poppins"/>
            </a:endParaRPr>
          </a:p>
          <a:p>
            <a:pPr>
              <a:lnSpc>
                <a:spcPct val="115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CA" sz="780" spc="-1" strike="noStrike">
              <a:latin typeface="Poppins"/>
            </a:endParaRPr>
          </a:p>
        </p:txBody>
      </p:sp>
      <p:sp>
        <p:nvSpPr>
          <p:cNvPr id="162" name="TextBox 4"/>
          <p:cNvSpPr/>
          <p:nvPr/>
        </p:nvSpPr>
        <p:spPr>
          <a:xfrm>
            <a:off x="606600" y="1161720"/>
            <a:ext cx="579420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4800" spc="-86" strike="noStrike">
                <a:solidFill>
                  <a:srgbClr val="1d1d1a"/>
                </a:solidFill>
                <a:latin typeface="Poppins"/>
              </a:rPr>
              <a:t>Thank you.</a:t>
            </a:r>
            <a:endParaRPr b="1" lang="en-CA" sz="4800" spc="-86" strike="noStrike">
              <a:latin typeface="Poppins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5860" spc="-1" strike="noStrike">
                <a:solidFill>
                  <a:srgbClr val="1d1d1a"/>
                </a:solidFill>
                <a:latin typeface="Poppins"/>
              </a:rPr>
              <a:t>Click to edit the title text format</a:t>
            </a:r>
            <a:endParaRPr b="0" lang="en-US" sz="586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120" y="2563920"/>
            <a:ext cx="6706080" cy="322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0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Poppins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Poppins"/>
            </a:endParaRPr>
          </a:p>
          <a:p>
            <a:pPr lvl="1" marL="864000" indent="-324000">
              <a:lnSpc>
                <a:spcPct val="90000"/>
              </a:lnSpc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590" spc="-1" strike="noStrike">
                <a:solidFill>
                  <a:srgbClr val="000000"/>
                </a:solidFill>
                <a:latin typeface="Poppins"/>
              </a:rPr>
              <a:t>Second Outline Level</a:t>
            </a:r>
            <a:endParaRPr b="0" lang="en-US" sz="2590" spc="-1" strike="noStrike">
              <a:solidFill>
                <a:srgbClr val="000000"/>
              </a:solidFill>
              <a:latin typeface="Poppins"/>
            </a:endParaRPr>
          </a:p>
          <a:p>
            <a:pPr lvl="2" marL="1296000" indent="-288000">
              <a:lnSpc>
                <a:spcPct val="90000"/>
              </a:lnSpc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40" spc="-1" strike="noStrike">
                <a:solidFill>
                  <a:srgbClr val="000000"/>
                </a:solidFill>
                <a:latin typeface="Poppins"/>
              </a:rPr>
              <a:t>Third Outline Level</a:t>
            </a:r>
            <a:endParaRPr b="0" lang="en-US" sz="2340" spc="-1" strike="noStrike">
              <a:solidFill>
                <a:srgbClr val="000000"/>
              </a:solidFill>
              <a:latin typeface="Poppins"/>
            </a:endParaRPr>
          </a:p>
          <a:p>
            <a:pPr lvl="3" marL="1728000" indent="-216000">
              <a:lnSpc>
                <a:spcPct val="9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40" spc="-1" strike="noStrike">
                <a:solidFill>
                  <a:srgbClr val="000000"/>
                </a:solidFill>
                <a:latin typeface="Poppins"/>
              </a:rPr>
              <a:t>Fourth Outline Level</a:t>
            </a:r>
            <a:endParaRPr b="0" lang="en-US" sz="2340" spc="-1" strike="noStrike">
              <a:solidFill>
                <a:srgbClr val="000000"/>
              </a:solidFill>
              <a:latin typeface="Poppins"/>
            </a:endParaRPr>
          </a:p>
          <a:p>
            <a:pPr lvl="4" marL="2160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Poppin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Poppins"/>
            </a:endParaRPr>
          </a:p>
          <a:p>
            <a:pPr lvl="5" marL="2592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Poppin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Poppins"/>
            </a:endParaRPr>
          </a:p>
          <a:p>
            <a:pPr lvl="6" marL="3024000" indent="-216000">
              <a:lnSpc>
                <a:spcPct val="90000"/>
              </a:lnSpc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Poppin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165" name="TextBox 3"/>
          <p:cNvSpPr/>
          <p:nvPr/>
        </p:nvSpPr>
        <p:spPr>
          <a:xfrm>
            <a:off x="680040" y="6427080"/>
            <a:ext cx="358272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1d1d1b"/>
                </a:solidFill>
                <a:latin typeface="Poppins ExtraLight"/>
              </a:rPr>
              <a:t>https://OneOffice.ca</a:t>
            </a:r>
            <a:endParaRPr b="1" lang="en-CA" sz="1200" spc="-1" strike="noStrike">
              <a:latin typeface="Poppins ExtraLight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2"/>
          <a:stretch/>
        </p:blipFill>
        <p:spPr>
          <a:xfrm>
            <a:off x="8026200" y="6052320"/>
            <a:ext cx="3251880" cy="544680"/>
          </a:xfrm>
          <a:prstGeom prst="rect">
            <a:avLst/>
          </a:prstGeom>
          <a:ln w="0">
            <a:noFill/>
          </a:ln>
        </p:spPr>
      </p:pic>
      <p:sp>
        <p:nvSpPr>
          <p:cNvPr id="167" name="直线连接符 14"/>
          <p:cNvSpPr/>
          <p:nvPr/>
        </p:nvSpPr>
        <p:spPr>
          <a:xfrm flipH="1">
            <a:off x="630000" y="2344320"/>
            <a:ext cx="204768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eb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直线连接符 14"/>
          <p:cNvSpPr/>
          <p:nvPr/>
        </p:nvSpPr>
        <p:spPr>
          <a:xfrm flipH="1">
            <a:off x="630000" y="1384200"/>
            <a:ext cx="204768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PlaceHolder 1"/>
          <p:cNvSpPr>
            <a:spLocks noGrp="1"/>
          </p:cNvSpPr>
          <p:nvPr>
            <p:ph type="body"/>
          </p:nvPr>
        </p:nvSpPr>
        <p:spPr>
          <a:xfrm>
            <a:off x="621360" y="1899720"/>
            <a:ext cx="10808280" cy="450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ts val="2140"/>
              </a:lnSpc>
              <a:spcBef>
                <a:spcPts val="12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260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title"/>
          </p:nvPr>
        </p:nvSpPr>
        <p:spPr>
          <a:xfrm>
            <a:off x="609120" y="273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840" spc="-86" strike="noStrike">
                <a:solidFill>
                  <a:srgbClr val="1d1d1a"/>
                </a:solidFill>
                <a:latin typeface="Poppins"/>
              </a:rPr>
              <a:t>Click to edit the title text format</a:t>
            </a:r>
            <a:endParaRPr b="1" lang="en-US" sz="4840" spc="-86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10771200" y="375480"/>
            <a:ext cx="884520" cy="884520"/>
          </a:xfrm>
          <a:prstGeom prst="rect">
            <a:avLst/>
          </a:prstGeom>
          <a:ln w="0">
            <a:noFill/>
          </a:ln>
        </p:spPr>
      </p:pic>
      <p:sp>
        <p:nvSpPr>
          <p:cNvPr id="208" name="TextBox 3"/>
          <p:cNvSpPr/>
          <p:nvPr/>
        </p:nvSpPr>
        <p:spPr>
          <a:xfrm>
            <a:off x="681840" y="6423840"/>
            <a:ext cx="358272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666666"/>
                </a:solidFill>
                <a:latin typeface="Poppins ExtraLight"/>
              </a:rPr>
              <a:t>https://OneOffice.ca</a:t>
            </a:r>
            <a:endParaRPr b="1" lang="en-CA" sz="1200" spc="-1" strike="noStrike">
              <a:solidFill>
                <a:srgbClr val="666666"/>
              </a:solidFill>
              <a:latin typeface="Poppins Extra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roup 46"/>
          <p:cNvGrpSpPr/>
          <p:nvPr/>
        </p:nvGrpSpPr>
        <p:grpSpPr>
          <a:xfrm>
            <a:off x="12286440" y="2626200"/>
            <a:ext cx="1962720" cy="4232160"/>
            <a:chOff x="12286440" y="2626200"/>
            <a:chExt cx="1962720" cy="4232160"/>
          </a:xfrm>
        </p:grpSpPr>
        <p:sp>
          <p:nvSpPr>
            <p:cNvPr id="246" name="矩形 13"/>
            <p:cNvSpPr/>
            <p:nvPr/>
          </p:nvSpPr>
          <p:spPr>
            <a:xfrm>
              <a:off x="12294000" y="3818520"/>
              <a:ext cx="475560" cy="399240"/>
            </a:xfrm>
            <a:prstGeom prst="rect">
              <a:avLst/>
            </a:prstGeom>
            <a:solidFill>
              <a:srgbClr val="c4005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196/0/84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47" name="文本框 15"/>
            <p:cNvSpPr/>
            <p:nvPr/>
          </p:nvSpPr>
          <p:spPr>
            <a:xfrm>
              <a:off x="12291840" y="3674880"/>
              <a:ext cx="983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800" spc="-1" strike="noStrike">
                  <a:solidFill>
                    <a:srgbClr val="1d1d1a"/>
                  </a:solidFill>
                  <a:latin typeface="Arial"/>
                  <a:ea typeface="Microsoft YaHei"/>
                </a:rPr>
                <a:t>Secondary Colors</a:t>
              </a:r>
              <a:endParaRPr b="0" lang="en-CA" sz="800" spc="-1" strike="noStrike">
                <a:latin typeface="Arial"/>
              </a:endParaRPr>
            </a:p>
          </p:txBody>
        </p:sp>
        <p:sp>
          <p:nvSpPr>
            <p:cNvPr id="248" name="矩形 13"/>
            <p:cNvSpPr/>
            <p:nvPr/>
          </p:nvSpPr>
          <p:spPr>
            <a:xfrm>
              <a:off x="12791880" y="3818520"/>
              <a:ext cx="475920" cy="399240"/>
            </a:xfrm>
            <a:prstGeom prst="rect">
              <a:avLst/>
            </a:prstGeom>
            <a:solidFill>
              <a:srgbClr val="cb377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203/55/120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49" name="矩形 13"/>
            <p:cNvSpPr/>
            <p:nvPr/>
          </p:nvSpPr>
          <p:spPr>
            <a:xfrm>
              <a:off x="12294000" y="4701960"/>
              <a:ext cx="475560" cy="399240"/>
            </a:xfrm>
            <a:prstGeom prst="rect">
              <a:avLst/>
            </a:prstGeom>
            <a:solidFill>
              <a:srgbClr val="ed6d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237/109/0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0" name="矩形 13"/>
            <p:cNvSpPr/>
            <p:nvPr/>
          </p:nvSpPr>
          <p:spPr>
            <a:xfrm>
              <a:off x="12791880" y="4263120"/>
              <a:ext cx="475920" cy="399240"/>
            </a:xfrm>
            <a:prstGeom prst="rect">
              <a:avLst/>
            </a:prstGeom>
            <a:solidFill>
              <a:srgbClr val="993636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153/54/54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1" name="矩形 13"/>
            <p:cNvSpPr/>
            <p:nvPr/>
          </p:nvSpPr>
          <p:spPr>
            <a:xfrm>
              <a:off x="12294000" y="5582520"/>
              <a:ext cx="475560" cy="399240"/>
            </a:xfrm>
            <a:prstGeom prst="rect">
              <a:avLst/>
            </a:prstGeom>
            <a:solidFill>
              <a:srgbClr val="62b23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98/178/48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2" name="矩形 13"/>
            <p:cNvSpPr/>
            <p:nvPr/>
          </p:nvSpPr>
          <p:spPr>
            <a:xfrm>
              <a:off x="12791880" y="4709880"/>
              <a:ext cx="475920" cy="399240"/>
            </a:xfrm>
            <a:prstGeom prst="rect">
              <a:avLst/>
            </a:prstGeom>
            <a:solidFill>
              <a:srgbClr val="f2894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242/137/68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3" name="矩形 13"/>
            <p:cNvSpPr/>
            <p:nvPr/>
          </p:nvSpPr>
          <p:spPr>
            <a:xfrm>
              <a:off x="12292200" y="2765880"/>
              <a:ext cx="475560" cy="399240"/>
            </a:xfrm>
            <a:prstGeom prst="rect">
              <a:avLst/>
            </a:prstGeom>
            <a:solidFill>
              <a:srgbClr val="c7000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PANTONE 185C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199/0/11  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4" name="文本框 15"/>
            <p:cNvSpPr/>
            <p:nvPr/>
          </p:nvSpPr>
          <p:spPr>
            <a:xfrm>
              <a:off x="12286440" y="2626200"/>
              <a:ext cx="8164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800" spc="-1" strike="noStrike">
                  <a:solidFill>
                    <a:srgbClr val="1d1d1a"/>
                  </a:solidFill>
                  <a:latin typeface="Arial"/>
                  <a:ea typeface="Microsoft YaHei"/>
                </a:rPr>
                <a:t>Corporate Colors</a:t>
              </a:r>
              <a:endParaRPr b="0" lang="en-CA" sz="800" spc="-1" strike="noStrike">
                <a:latin typeface="Arial"/>
              </a:endParaRPr>
            </a:p>
          </p:txBody>
        </p:sp>
        <p:sp>
          <p:nvSpPr>
            <p:cNvPr id="255" name="矩形 13"/>
            <p:cNvSpPr/>
            <p:nvPr/>
          </p:nvSpPr>
          <p:spPr>
            <a:xfrm>
              <a:off x="12291840" y="3207240"/>
              <a:ext cx="475560" cy="399240"/>
            </a:xfrm>
            <a:prstGeom prst="rect">
              <a:avLst/>
            </a:prstGeom>
            <a:solidFill>
              <a:srgbClr val="c8102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PANTONE 186C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200/16/46  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6" name="矩形 13"/>
            <p:cNvSpPr/>
            <p:nvPr/>
          </p:nvSpPr>
          <p:spPr>
            <a:xfrm>
              <a:off x="12292560" y="4258440"/>
              <a:ext cx="475560" cy="399240"/>
            </a:xfrm>
            <a:prstGeom prst="rect">
              <a:avLst/>
            </a:prstGeom>
            <a:solidFill>
              <a:srgbClr val="7f000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127/0/1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7" name="矩形 13"/>
            <p:cNvSpPr/>
            <p:nvPr/>
          </p:nvSpPr>
          <p:spPr>
            <a:xfrm>
              <a:off x="12292560" y="5142240"/>
              <a:ext cx="475560" cy="399240"/>
            </a:xfrm>
            <a:prstGeom prst="rect">
              <a:avLst/>
            </a:prstGeom>
            <a:solidFill>
              <a:srgbClr val="fcc8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52/200/0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8" name="矩形 13"/>
            <p:cNvSpPr/>
            <p:nvPr/>
          </p:nvSpPr>
          <p:spPr>
            <a:xfrm>
              <a:off x="12292560" y="6021360"/>
              <a:ext cx="475560" cy="399240"/>
            </a:xfrm>
            <a:prstGeom prst="rect">
              <a:avLst/>
            </a:prstGeom>
            <a:solidFill>
              <a:srgbClr val="30b5c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48/181/197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59" name="矩形 13"/>
            <p:cNvSpPr/>
            <p:nvPr/>
          </p:nvSpPr>
          <p:spPr>
            <a:xfrm>
              <a:off x="12798000" y="5582520"/>
              <a:ext cx="475920" cy="399240"/>
            </a:xfrm>
            <a:prstGeom prst="rect">
              <a:avLst/>
            </a:prstGeom>
            <a:solidFill>
              <a:srgbClr val="81c15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129/193/95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0" name="矩形 13"/>
            <p:cNvSpPr/>
            <p:nvPr/>
          </p:nvSpPr>
          <p:spPr>
            <a:xfrm>
              <a:off x="12796560" y="5142240"/>
              <a:ext cx="475920" cy="399240"/>
            </a:xfrm>
            <a:prstGeom prst="rect">
              <a:avLst/>
            </a:prstGeom>
            <a:solidFill>
              <a:srgbClr val="fdd35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253/211/81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1" name="矩形 13"/>
            <p:cNvSpPr/>
            <p:nvPr/>
          </p:nvSpPr>
          <p:spPr>
            <a:xfrm>
              <a:off x="12796560" y="6021360"/>
              <a:ext cx="475920" cy="399240"/>
            </a:xfrm>
            <a:prstGeom prst="rect">
              <a:avLst/>
            </a:prstGeom>
            <a:solidFill>
              <a:srgbClr val="56c4d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86/196/210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2" name="矩形 13"/>
            <p:cNvSpPr/>
            <p:nvPr/>
          </p:nvSpPr>
          <p:spPr>
            <a:xfrm>
              <a:off x="12792960" y="2765880"/>
              <a:ext cx="475920" cy="399240"/>
            </a:xfrm>
            <a:prstGeom prst="rect">
              <a:avLst/>
            </a:prstGeom>
            <a:solidFill>
              <a:srgbClr val="d3394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211/57/65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3" name="矩形 13"/>
            <p:cNvSpPr/>
            <p:nvPr/>
          </p:nvSpPr>
          <p:spPr>
            <a:xfrm>
              <a:off x="12792600" y="3207240"/>
              <a:ext cx="475920" cy="399240"/>
            </a:xfrm>
            <a:prstGeom prst="rect">
              <a:avLst/>
            </a:prstGeom>
            <a:solidFill>
              <a:srgbClr val="d3385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211/56/89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4" name="矩形 13"/>
            <p:cNvSpPr/>
            <p:nvPr/>
          </p:nvSpPr>
          <p:spPr>
            <a:xfrm>
              <a:off x="13280040" y="3818520"/>
              <a:ext cx="475560" cy="399240"/>
            </a:xfrm>
            <a:prstGeom prst="rect">
              <a:avLst/>
            </a:prstGeom>
            <a:solidFill>
              <a:srgbClr val="dd80aa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221/128/170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5" name="矩形 13"/>
            <p:cNvSpPr/>
            <p:nvPr/>
          </p:nvSpPr>
          <p:spPr>
            <a:xfrm>
              <a:off x="13280040" y="4263120"/>
              <a:ext cx="475560" cy="399240"/>
            </a:xfrm>
            <a:prstGeom prst="rect">
              <a:avLst/>
            </a:prstGeom>
            <a:solidFill>
              <a:srgbClr val="bf808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191/128/130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6" name="矩形 13"/>
            <p:cNvSpPr/>
            <p:nvPr/>
          </p:nvSpPr>
          <p:spPr>
            <a:xfrm>
              <a:off x="13280040" y="4709880"/>
              <a:ext cx="475560" cy="399240"/>
            </a:xfrm>
            <a:prstGeom prst="rect">
              <a:avLst/>
            </a:prstGeom>
            <a:solidFill>
              <a:srgbClr val="f6b78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246/183/140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7" name="矩形 13"/>
            <p:cNvSpPr/>
            <p:nvPr/>
          </p:nvSpPr>
          <p:spPr>
            <a:xfrm>
              <a:off x="13286160" y="5582520"/>
              <a:ext cx="475560" cy="399240"/>
            </a:xfrm>
            <a:prstGeom prst="rect">
              <a:avLst/>
            </a:prstGeom>
            <a:solidFill>
              <a:srgbClr val="afd89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176/216/156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8" name="矩形 13"/>
            <p:cNvSpPr/>
            <p:nvPr/>
          </p:nvSpPr>
          <p:spPr>
            <a:xfrm>
              <a:off x="13284720" y="5142240"/>
              <a:ext cx="475560" cy="399240"/>
            </a:xfrm>
            <a:prstGeom prst="rect">
              <a:avLst/>
            </a:prstGeom>
            <a:solidFill>
              <a:srgbClr val="fde39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253/227/181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69" name="矩形 13"/>
            <p:cNvSpPr/>
            <p:nvPr/>
          </p:nvSpPr>
          <p:spPr>
            <a:xfrm>
              <a:off x="13284720" y="6021360"/>
              <a:ext cx="475560" cy="399240"/>
            </a:xfrm>
            <a:prstGeom prst="rect">
              <a:avLst/>
            </a:prstGeom>
            <a:solidFill>
              <a:srgbClr val="94dae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148/218/226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0" name="矩形 13"/>
            <p:cNvSpPr/>
            <p:nvPr/>
          </p:nvSpPr>
          <p:spPr>
            <a:xfrm>
              <a:off x="13281120" y="2765880"/>
              <a:ext cx="475560" cy="399240"/>
            </a:xfrm>
            <a:prstGeom prst="rect">
              <a:avLst/>
            </a:prstGeom>
            <a:solidFill>
              <a:srgbClr val="e2818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226/129/137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1" name="矩形 13"/>
            <p:cNvSpPr/>
            <p:nvPr/>
          </p:nvSpPr>
          <p:spPr>
            <a:xfrm>
              <a:off x="13280760" y="3207240"/>
              <a:ext cx="475560" cy="399240"/>
            </a:xfrm>
            <a:prstGeom prst="rect">
              <a:avLst/>
            </a:prstGeom>
            <a:solidFill>
              <a:srgbClr val="e2819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226/129/152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2" name="矩形 13"/>
            <p:cNvSpPr/>
            <p:nvPr/>
          </p:nvSpPr>
          <p:spPr>
            <a:xfrm>
              <a:off x="13767120" y="3818520"/>
              <a:ext cx="476280" cy="399240"/>
            </a:xfrm>
            <a:prstGeom prst="rect">
              <a:avLst/>
            </a:prstGeom>
            <a:solidFill>
              <a:srgbClr val="ebb3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235/179/204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3" name="矩形 13"/>
            <p:cNvSpPr/>
            <p:nvPr/>
          </p:nvSpPr>
          <p:spPr>
            <a:xfrm>
              <a:off x="13767120" y="4263120"/>
              <a:ext cx="476280" cy="399240"/>
            </a:xfrm>
            <a:prstGeom prst="rect">
              <a:avLst/>
            </a:prstGeom>
            <a:solidFill>
              <a:srgbClr val="d8b3b3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216/179/179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4" name="矩形 13"/>
            <p:cNvSpPr/>
            <p:nvPr/>
          </p:nvSpPr>
          <p:spPr>
            <a:xfrm>
              <a:off x="13767120" y="4709880"/>
              <a:ext cx="476280" cy="399240"/>
            </a:xfrm>
            <a:prstGeom prst="rect">
              <a:avLst/>
            </a:prstGeom>
            <a:solidFill>
              <a:srgbClr val="fad3b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250/211/187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5" name="矩形 13"/>
            <p:cNvSpPr/>
            <p:nvPr/>
          </p:nvSpPr>
          <p:spPr>
            <a:xfrm>
              <a:off x="13772880" y="5582520"/>
              <a:ext cx="476280" cy="399240"/>
            </a:xfrm>
            <a:prstGeom prst="rect">
              <a:avLst/>
            </a:prstGeom>
            <a:solidFill>
              <a:srgbClr val="d0e8c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208/232/196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6" name="矩形 13"/>
            <p:cNvSpPr/>
            <p:nvPr/>
          </p:nvSpPr>
          <p:spPr>
            <a:xfrm>
              <a:off x="13771440" y="5142240"/>
              <a:ext cx="476280" cy="399240"/>
            </a:xfrm>
            <a:prstGeom prst="rect">
              <a:avLst/>
            </a:prstGeom>
            <a:solidFill>
              <a:srgbClr val="feee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254/238/193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7" name="矩形 13"/>
            <p:cNvSpPr/>
            <p:nvPr/>
          </p:nvSpPr>
          <p:spPr>
            <a:xfrm>
              <a:off x="13771440" y="6021360"/>
              <a:ext cx="476280" cy="399240"/>
            </a:xfrm>
            <a:prstGeom prst="rect">
              <a:avLst/>
            </a:prstGeom>
            <a:solidFill>
              <a:srgbClr val="bee9e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190/233/238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8" name="矩形 13"/>
            <p:cNvSpPr/>
            <p:nvPr/>
          </p:nvSpPr>
          <p:spPr>
            <a:xfrm>
              <a:off x="13767840" y="2765880"/>
              <a:ext cx="476280" cy="399240"/>
            </a:xfrm>
            <a:prstGeom prst="rect">
              <a:avLst/>
            </a:prstGeom>
            <a:solidFill>
              <a:srgbClr val="eeb3b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239/178/184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79" name="矩形 13"/>
            <p:cNvSpPr/>
            <p:nvPr/>
          </p:nvSpPr>
          <p:spPr>
            <a:xfrm>
              <a:off x="13767480" y="3207240"/>
              <a:ext cx="476280" cy="399240"/>
            </a:xfrm>
            <a:prstGeom prst="rect">
              <a:avLst/>
            </a:prstGeom>
            <a:solidFill>
              <a:srgbClr val="eeb3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238/179/193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80" name="矩形 13"/>
            <p:cNvSpPr/>
            <p:nvPr/>
          </p:nvSpPr>
          <p:spPr>
            <a:xfrm>
              <a:off x="12292560" y="6459120"/>
              <a:ext cx="308520" cy="399240"/>
            </a:xfrm>
            <a:prstGeom prst="rect">
              <a:avLst/>
            </a:prstGeom>
            <a:solidFill>
              <a:srgbClr val="22181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0/0/0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81" name="矩形 13"/>
            <p:cNvSpPr/>
            <p:nvPr/>
          </p:nvSpPr>
          <p:spPr>
            <a:xfrm>
              <a:off x="12621600" y="6459120"/>
              <a:ext cx="308160" cy="399240"/>
            </a:xfrm>
            <a:prstGeom prst="rect">
              <a:avLst/>
            </a:prstGeom>
            <a:solidFill>
              <a:srgbClr val="59575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89/87/87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82" name="矩形 13"/>
            <p:cNvSpPr/>
            <p:nvPr/>
          </p:nvSpPr>
          <p:spPr>
            <a:xfrm>
              <a:off x="12951720" y="6459120"/>
              <a:ext cx="308520" cy="399240"/>
            </a:xfrm>
            <a:prstGeom prst="rect">
              <a:avLst/>
            </a:prstGeom>
            <a:solidFill>
              <a:srgbClr val="88888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137/137/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137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83" name="矩形 13"/>
            <p:cNvSpPr/>
            <p:nvPr/>
          </p:nvSpPr>
          <p:spPr>
            <a:xfrm>
              <a:off x="13281480" y="6459120"/>
              <a:ext cx="308520" cy="399240"/>
            </a:xfrm>
            <a:prstGeom prst="rect">
              <a:avLst/>
            </a:prstGeom>
            <a:solidFill>
              <a:srgbClr val="b5b5b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181/181/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84" name="矩形 13"/>
            <p:cNvSpPr/>
            <p:nvPr/>
          </p:nvSpPr>
          <p:spPr>
            <a:xfrm>
              <a:off x="13608000" y="6459120"/>
              <a:ext cx="308880" cy="399240"/>
            </a:xfrm>
            <a:prstGeom prst="rect">
              <a:avLst/>
            </a:prstGeom>
            <a:solidFill>
              <a:srgbClr val="dddddd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221/221/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221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285" name="矩形 13"/>
            <p:cNvSpPr/>
            <p:nvPr/>
          </p:nvSpPr>
          <p:spPr>
            <a:xfrm>
              <a:off x="13934160" y="6459120"/>
              <a:ext cx="308520" cy="399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b5b5b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255/255/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255</a:t>
              </a:r>
              <a:endParaRPr b="0" lang="en-CA" sz="500" spc="-1" strike="noStrike">
                <a:latin typeface="Arial"/>
              </a:endParaRPr>
            </a:p>
          </p:txBody>
        </p:sp>
      </p:grpSp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Click to edit the title text format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87" name="直线连接符 14"/>
          <p:cNvSpPr/>
          <p:nvPr/>
        </p:nvSpPr>
        <p:spPr>
          <a:xfrm flipH="1">
            <a:off x="631080" y="1384920"/>
            <a:ext cx="204804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88" name="" descr=""/>
          <p:cNvPicPr/>
          <p:nvPr/>
        </p:nvPicPr>
        <p:blipFill>
          <a:blip r:embed="rId2"/>
          <a:stretch/>
        </p:blipFill>
        <p:spPr>
          <a:xfrm>
            <a:off x="10778760" y="481320"/>
            <a:ext cx="778320" cy="778680"/>
          </a:xfrm>
          <a:prstGeom prst="rect">
            <a:avLst/>
          </a:prstGeom>
          <a:ln w="0">
            <a:noFill/>
          </a:ln>
        </p:spPr>
      </p:pic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649440" y="1828800"/>
            <a:ext cx="10770480" cy="441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40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4000" spc="-1" strike="noStrike">
              <a:solidFill>
                <a:srgbClr val="1d1d1a"/>
              </a:solidFill>
              <a:latin typeface="Poppins"/>
            </a:endParaRPr>
          </a:p>
          <a:p>
            <a:pPr lvl="1" marL="864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ctr" pos="1208160"/>
              </a:tabLst>
            </a:pPr>
            <a:r>
              <a:rPr b="0" lang="en-US" sz="36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3600" spc="-1" strike="noStrike">
              <a:solidFill>
                <a:srgbClr val="1d1d1a"/>
              </a:solidFill>
              <a:latin typeface="Poppins"/>
            </a:endParaRPr>
          </a:p>
          <a:p>
            <a:pPr lvl="2" marL="1296000" indent="-288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26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ctr" pos="1208160"/>
              </a:tabLst>
            </a:pPr>
            <a:r>
              <a:rPr b="0" lang="en-US" sz="1300" spc="-1" strike="noStrike">
                <a:solidFill>
                  <a:srgbClr val="1d1d1a"/>
                </a:solidFill>
                <a:latin typeface="Arial"/>
                <a:ea typeface="Microsoft YaHei"/>
              </a:rPr>
              <a:t> </a:t>
            </a:r>
            <a:endParaRPr b="0" lang="en-US" sz="13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290" name="TextBox 3"/>
          <p:cNvSpPr/>
          <p:nvPr/>
        </p:nvSpPr>
        <p:spPr>
          <a:xfrm>
            <a:off x="685440" y="6419880"/>
            <a:ext cx="20570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1d1d1b"/>
                </a:solidFill>
                <a:latin typeface="Poppins"/>
              </a:rPr>
              <a:t>http://OneOffice.ca</a:t>
            </a:r>
            <a:endParaRPr b="1" lang="en-CA" sz="1600" spc="-1" strike="noStrike">
              <a:latin typeface="Poppi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oup 46"/>
          <p:cNvGrpSpPr/>
          <p:nvPr/>
        </p:nvGrpSpPr>
        <p:grpSpPr>
          <a:xfrm>
            <a:off x="12286440" y="2626200"/>
            <a:ext cx="1962720" cy="4232160"/>
            <a:chOff x="12286440" y="2626200"/>
            <a:chExt cx="1962720" cy="4232160"/>
          </a:xfrm>
        </p:grpSpPr>
        <p:sp>
          <p:nvSpPr>
            <p:cNvPr id="328" name="矩形 13"/>
            <p:cNvSpPr/>
            <p:nvPr/>
          </p:nvSpPr>
          <p:spPr>
            <a:xfrm>
              <a:off x="12294000" y="3818520"/>
              <a:ext cx="475560" cy="399240"/>
            </a:xfrm>
            <a:prstGeom prst="rect">
              <a:avLst/>
            </a:prstGeom>
            <a:solidFill>
              <a:srgbClr val="c4005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196/0/84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29" name="文本框 15"/>
            <p:cNvSpPr/>
            <p:nvPr/>
          </p:nvSpPr>
          <p:spPr>
            <a:xfrm>
              <a:off x="12291840" y="3674880"/>
              <a:ext cx="983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800" spc="-1" strike="noStrike">
                  <a:solidFill>
                    <a:srgbClr val="1d1d1a"/>
                  </a:solidFill>
                  <a:latin typeface="Arial"/>
                  <a:ea typeface="Microsoft YaHei"/>
                </a:rPr>
                <a:t>Secondary Colors</a:t>
              </a:r>
              <a:endParaRPr b="0" lang="en-CA" sz="800" spc="-1" strike="noStrike">
                <a:latin typeface="Arial"/>
              </a:endParaRPr>
            </a:p>
          </p:txBody>
        </p:sp>
        <p:sp>
          <p:nvSpPr>
            <p:cNvPr id="330" name="矩形 13"/>
            <p:cNvSpPr/>
            <p:nvPr/>
          </p:nvSpPr>
          <p:spPr>
            <a:xfrm>
              <a:off x="12791880" y="3818520"/>
              <a:ext cx="475920" cy="399240"/>
            </a:xfrm>
            <a:prstGeom prst="rect">
              <a:avLst/>
            </a:prstGeom>
            <a:solidFill>
              <a:srgbClr val="cb377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203/55/120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1" name="矩形 13"/>
            <p:cNvSpPr/>
            <p:nvPr/>
          </p:nvSpPr>
          <p:spPr>
            <a:xfrm>
              <a:off x="12294000" y="4701960"/>
              <a:ext cx="475560" cy="399240"/>
            </a:xfrm>
            <a:prstGeom prst="rect">
              <a:avLst/>
            </a:prstGeom>
            <a:solidFill>
              <a:srgbClr val="ed6d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237/109/0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2" name="矩形 13"/>
            <p:cNvSpPr/>
            <p:nvPr/>
          </p:nvSpPr>
          <p:spPr>
            <a:xfrm>
              <a:off x="12791880" y="4263120"/>
              <a:ext cx="475920" cy="399240"/>
            </a:xfrm>
            <a:prstGeom prst="rect">
              <a:avLst/>
            </a:prstGeom>
            <a:solidFill>
              <a:srgbClr val="993636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153/54/54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3" name="矩形 13"/>
            <p:cNvSpPr/>
            <p:nvPr/>
          </p:nvSpPr>
          <p:spPr>
            <a:xfrm>
              <a:off x="12294000" y="5582520"/>
              <a:ext cx="475560" cy="399240"/>
            </a:xfrm>
            <a:prstGeom prst="rect">
              <a:avLst/>
            </a:prstGeom>
            <a:solidFill>
              <a:srgbClr val="62b23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98/178/48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4" name="矩形 13"/>
            <p:cNvSpPr/>
            <p:nvPr/>
          </p:nvSpPr>
          <p:spPr>
            <a:xfrm>
              <a:off x="12791880" y="4709880"/>
              <a:ext cx="475920" cy="399240"/>
            </a:xfrm>
            <a:prstGeom prst="rect">
              <a:avLst/>
            </a:prstGeom>
            <a:solidFill>
              <a:srgbClr val="f2894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242/137/68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5" name="矩形 13"/>
            <p:cNvSpPr/>
            <p:nvPr/>
          </p:nvSpPr>
          <p:spPr>
            <a:xfrm>
              <a:off x="12292200" y="2765880"/>
              <a:ext cx="475560" cy="399240"/>
            </a:xfrm>
            <a:prstGeom prst="rect">
              <a:avLst/>
            </a:prstGeom>
            <a:solidFill>
              <a:srgbClr val="c7000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PANTONE 185C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199/0/11  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6" name="文本框 15"/>
            <p:cNvSpPr/>
            <p:nvPr/>
          </p:nvSpPr>
          <p:spPr>
            <a:xfrm>
              <a:off x="12286440" y="2626200"/>
              <a:ext cx="8164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800" spc="-1" strike="noStrike">
                  <a:solidFill>
                    <a:srgbClr val="1d1d1a"/>
                  </a:solidFill>
                  <a:latin typeface="Arial"/>
                  <a:ea typeface="Microsoft YaHei"/>
                </a:rPr>
                <a:t>Corporate Colors</a:t>
              </a:r>
              <a:endParaRPr b="0" lang="en-CA" sz="800" spc="-1" strike="noStrike">
                <a:latin typeface="Arial"/>
              </a:endParaRPr>
            </a:p>
          </p:txBody>
        </p:sp>
        <p:sp>
          <p:nvSpPr>
            <p:cNvPr id="337" name="矩形 13"/>
            <p:cNvSpPr/>
            <p:nvPr/>
          </p:nvSpPr>
          <p:spPr>
            <a:xfrm>
              <a:off x="12291840" y="3207240"/>
              <a:ext cx="475560" cy="399240"/>
            </a:xfrm>
            <a:prstGeom prst="rect">
              <a:avLst/>
            </a:prstGeom>
            <a:solidFill>
              <a:srgbClr val="c8102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PANTONE 186C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200/16/46  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8" name="矩形 13"/>
            <p:cNvSpPr/>
            <p:nvPr/>
          </p:nvSpPr>
          <p:spPr>
            <a:xfrm>
              <a:off x="12292560" y="4258440"/>
              <a:ext cx="475560" cy="399240"/>
            </a:xfrm>
            <a:prstGeom prst="rect">
              <a:avLst/>
            </a:prstGeom>
            <a:solidFill>
              <a:srgbClr val="7f000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127/0/1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39" name="矩形 13"/>
            <p:cNvSpPr/>
            <p:nvPr/>
          </p:nvSpPr>
          <p:spPr>
            <a:xfrm>
              <a:off x="12292560" y="5142240"/>
              <a:ext cx="475560" cy="399240"/>
            </a:xfrm>
            <a:prstGeom prst="rect">
              <a:avLst/>
            </a:prstGeom>
            <a:solidFill>
              <a:srgbClr val="fcc800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52/200/0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0" name="矩形 13"/>
            <p:cNvSpPr/>
            <p:nvPr/>
          </p:nvSpPr>
          <p:spPr>
            <a:xfrm>
              <a:off x="12292560" y="6021360"/>
              <a:ext cx="475560" cy="399240"/>
            </a:xfrm>
            <a:prstGeom prst="rect">
              <a:avLst/>
            </a:prstGeom>
            <a:solidFill>
              <a:srgbClr val="30b5c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48/181/197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1" name="矩形 13"/>
            <p:cNvSpPr/>
            <p:nvPr/>
          </p:nvSpPr>
          <p:spPr>
            <a:xfrm>
              <a:off x="12798000" y="5582520"/>
              <a:ext cx="475920" cy="399240"/>
            </a:xfrm>
            <a:prstGeom prst="rect">
              <a:avLst/>
            </a:prstGeom>
            <a:solidFill>
              <a:srgbClr val="81c15f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129/193/95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2" name="矩形 13"/>
            <p:cNvSpPr/>
            <p:nvPr/>
          </p:nvSpPr>
          <p:spPr>
            <a:xfrm>
              <a:off x="12796560" y="5142240"/>
              <a:ext cx="475920" cy="399240"/>
            </a:xfrm>
            <a:prstGeom prst="rect">
              <a:avLst/>
            </a:prstGeom>
            <a:solidFill>
              <a:srgbClr val="fdd35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253/211/81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3" name="矩形 13"/>
            <p:cNvSpPr/>
            <p:nvPr/>
          </p:nvSpPr>
          <p:spPr>
            <a:xfrm>
              <a:off x="12796560" y="6021360"/>
              <a:ext cx="475920" cy="399240"/>
            </a:xfrm>
            <a:prstGeom prst="rect">
              <a:avLst/>
            </a:prstGeom>
            <a:solidFill>
              <a:srgbClr val="56c4d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86/196/210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4" name="矩形 13"/>
            <p:cNvSpPr/>
            <p:nvPr/>
          </p:nvSpPr>
          <p:spPr>
            <a:xfrm>
              <a:off x="12792960" y="2765880"/>
              <a:ext cx="475920" cy="399240"/>
            </a:xfrm>
            <a:prstGeom prst="rect">
              <a:avLst/>
            </a:prstGeom>
            <a:solidFill>
              <a:srgbClr val="d3394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211/57/65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5" name="矩形 13"/>
            <p:cNvSpPr/>
            <p:nvPr/>
          </p:nvSpPr>
          <p:spPr>
            <a:xfrm>
              <a:off x="12792600" y="3207240"/>
              <a:ext cx="475920" cy="399240"/>
            </a:xfrm>
            <a:prstGeom prst="rect">
              <a:avLst/>
            </a:prstGeom>
            <a:solidFill>
              <a:srgbClr val="d3385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211/56/89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6" name="矩形 13"/>
            <p:cNvSpPr/>
            <p:nvPr/>
          </p:nvSpPr>
          <p:spPr>
            <a:xfrm>
              <a:off x="13280040" y="3818520"/>
              <a:ext cx="475560" cy="399240"/>
            </a:xfrm>
            <a:prstGeom prst="rect">
              <a:avLst/>
            </a:prstGeom>
            <a:solidFill>
              <a:srgbClr val="dd80aa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221/128/170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7" name="矩形 13"/>
            <p:cNvSpPr/>
            <p:nvPr/>
          </p:nvSpPr>
          <p:spPr>
            <a:xfrm>
              <a:off x="13280040" y="4263120"/>
              <a:ext cx="475560" cy="399240"/>
            </a:xfrm>
            <a:prstGeom prst="rect">
              <a:avLst/>
            </a:prstGeom>
            <a:solidFill>
              <a:srgbClr val="bf808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191/128/130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8" name="矩形 13"/>
            <p:cNvSpPr/>
            <p:nvPr/>
          </p:nvSpPr>
          <p:spPr>
            <a:xfrm>
              <a:off x="13280040" y="4709880"/>
              <a:ext cx="475560" cy="399240"/>
            </a:xfrm>
            <a:prstGeom prst="rect">
              <a:avLst/>
            </a:prstGeom>
            <a:solidFill>
              <a:srgbClr val="f6b78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246/183/140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49" name="矩形 13"/>
            <p:cNvSpPr/>
            <p:nvPr/>
          </p:nvSpPr>
          <p:spPr>
            <a:xfrm>
              <a:off x="13286160" y="5582520"/>
              <a:ext cx="475560" cy="399240"/>
            </a:xfrm>
            <a:prstGeom prst="rect">
              <a:avLst/>
            </a:prstGeom>
            <a:solidFill>
              <a:srgbClr val="afd89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176/216/156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0" name="矩形 13"/>
            <p:cNvSpPr/>
            <p:nvPr/>
          </p:nvSpPr>
          <p:spPr>
            <a:xfrm>
              <a:off x="13284720" y="5142240"/>
              <a:ext cx="475560" cy="399240"/>
            </a:xfrm>
            <a:prstGeom prst="rect">
              <a:avLst/>
            </a:prstGeom>
            <a:solidFill>
              <a:srgbClr val="fde39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253/227/181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1" name="矩形 13"/>
            <p:cNvSpPr/>
            <p:nvPr/>
          </p:nvSpPr>
          <p:spPr>
            <a:xfrm>
              <a:off x="13284720" y="6021360"/>
              <a:ext cx="475560" cy="399240"/>
            </a:xfrm>
            <a:prstGeom prst="rect">
              <a:avLst/>
            </a:prstGeom>
            <a:solidFill>
              <a:srgbClr val="94dae2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148/218/226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2" name="矩形 13"/>
            <p:cNvSpPr/>
            <p:nvPr/>
          </p:nvSpPr>
          <p:spPr>
            <a:xfrm>
              <a:off x="13281120" y="2765880"/>
              <a:ext cx="475560" cy="399240"/>
            </a:xfrm>
            <a:prstGeom prst="rect">
              <a:avLst/>
            </a:prstGeom>
            <a:solidFill>
              <a:srgbClr val="e28189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226/129/137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3" name="矩形 13"/>
            <p:cNvSpPr/>
            <p:nvPr/>
          </p:nvSpPr>
          <p:spPr>
            <a:xfrm>
              <a:off x="13280760" y="3207240"/>
              <a:ext cx="475560" cy="399240"/>
            </a:xfrm>
            <a:prstGeom prst="rect">
              <a:avLst/>
            </a:prstGeom>
            <a:solidFill>
              <a:srgbClr val="e2819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226/129/152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4" name="矩形 13"/>
            <p:cNvSpPr/>
            <p:nvPr/>
          </p:nvSpPr>
          <p:spPr>
            <a:xfrm>
              <a:off x="13767120" y="3818520"/>
              <a:ext cx="476280" cy="399240"/>
            </a:xfrm>
            <a:prstGeom prst="rect">
              <a:avLst/>
            </a:prstGeom>
            <a:solidFill>
              <a:srgbClr val="ebb3cc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235/179/204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5" name="矩形 13"/>
            <p:cNvSpPr/>
            <p:nvPr/>
          </p:nvSpPr>
          <p:spPr>
            <a:xfrm>
              <a:off x="13767120" y="4263120"/>
              <a:ext cx="476280" cy="399240"/>
            </a:xfrm>
            <a:prstGeom prst="rect">
              <a:avLst/>
            </a:prstGeom>
            <a:solidFill>
              <a:srgbClr val="d8b3b3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  <a:tabLst>
                  <a:tab algn="l" pos="0"/>
                </a:tabLst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216/179/179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6" name="矩形 13"/>
            <p:cNvSpPr/>
            <p:nvPr/>
          </p:nvSpPr>
          <p:spPr>
            <a:xfrm>
              <a:off x="13767120" y="4709880"/>
              <a:ext cx="476280" cy="399240"/>
            </a:xfrm>
            <a:prstGeom prst="rect">
              <a:avLst/>
            </a:prstGeom>
            <a:solidFill>
              <a:srgbClr val="fad3bb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250/211/187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7" name="矩形 13"/>
            <p:cNvSpPr/>
            <p:nvPr/>
          </p:nvSpPr>
          <p:spPr>
            <a:xfrm>
              <a:off x="13772880" y="5582520"/>
              <a:ext cx="476280" cy="399240"/>
            </a:xfrm>
            <a:prstGeom prst="rect">
              <a:avLst/>
            </a:prstGeom>
            <a:solidFill>
              <a:srgbClr val="d0e8c4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208/232/196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8" name="矩形 13"/>
            <p:cNvSpPr/>
            <p:nvPr/>
          </p:nvSpPr>
          <p:spPr>
            <a:xfrm>
              <a:off x="13771440" y="5142240"/>
              <a:ext cx="476280" cy="399240"/>
            </a:xfrm>
            <a:prstGeom prst="rect">
              <a:avLst/>
            </a:prstGeom>
            <a:solidFill>
              <a:srgbClr val="feee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254/238/193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59" name="矩形 13"/>
            <p:cNvSpPr/>
            <p:nvPr/>
          </p:nvSpPr>
          <p:spPr>
            <a:xfrm>
              <a:off x="13771440" y="6021360"/>
              <a:ext cx="476280" cy="399240"/>
            </a:xfrm>
            <a:prstGeom prst="rect">
              <a:avLst/>
            </a:prstGeom>
            <a:solidFill>
              <a:srgbClr val="bee9ee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190/233/238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0" name="矩形 13"/>
            <p:cNvSpPr/>
            <p:nvPr/>
          </p:nvSpPr>
          <p:spPr>
            <a:xfrm>
              <a:off x="13767840" y="2765880"/>
              <a:ext cx="476280" cy="399240"/>
            </a:xfrm>
            <a:prstGeom prst="rect">
              <a:avLst/>
            </a:prstGeom>
            <a:solidFill>
              <a:srgbClr val="eeb3b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239/178/184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1" name="矩形 13"/>
            <p:cNvSpPr/>
            <p:nvPr/>
          </p:nvSpPr>
          <p:spPr>
            <a:xfrm>
              <a:off x="13767480" y="3207240"/>
              <a:ext cx="476280" cy="399240"/>
            </a:xfrm>
            <a:prstGeom prst="rect">
              <a:avLst/>
            </a:prstGeom>
            <a:solidFill>
              <a:srgbClr val="eeb3c1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238/179/193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2" name="矩形 13"/>
            <p:cNvSpPr/>
            <p:nvPr/>
          </p:nvSpPr>
          <p:spPr>
            <a:xfrm>
              <a:off x="12292560" y="6459120"/>
              <a:ext cx="308520" cy="399240"/>
            </a:xfrm>
            <a:prstGeom prst="rect">
              <a:avLst/>
            </a:prstGeom>
            <a:solidFill>
              <a:srgbClr val="22181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0/0/0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3" name="矩形 13"/>
            <p:cNvSpPr/>
            <p:nvPr/>
          </p:nvSpPr>
          <p:spPr>
            <a:xfrm>
              <a:off x="12621600" y="6459120"/>
              <a:ext cx="308160" cy="399240"/>
            </a:xfrm>
            <a:prstGeom prst="rect">
              <a:avLst/>
            </a:prstGeom>
            <a:solidFill>
              <a:srgbClr val="595757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 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89/87/87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4" name="矩形 13"/>
            <p:cNvSpPr/>
            <p:nvPr/>
          </p:nvSpPr>
          <p:spPr>
            <a:xfrm>
              <a:off x="12951720" y="6459120"/>
              <a:ext cx="308520" cy="399240"/>
            </a:xfrm>
            <a:prstGeom prst="rect">
              <a:avLst/>
            </a:prstGeom>
            <a:solidFill>
              <a:srgbClr val="888888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137/137/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137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5" name="矩形 13"/>
            <p:cNvSpPr/>
            <p:nvPr/>
          </p:nvSpPr>
          <p:spPr>
            <a:xfrm>
              <a:off x="13281480" y="6459120"/>
              <a:ext cx="308520" cy="399240"/>
            </a:xfrm>
            <a:prstGeom prst="rect">
              <a:avLst/>
            </a:prstGeom>
            <a:solidFill>
              <a:srgbClr val="b5b5b5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181/181/</a:t>
              </a:r>
              <a:br>
                <a:rPr sz="500"/>
              </a:br>
              <a:r>
                <a:rPr b="1" lang="en-US" sz="500" spc="-1" strike="noStrike">
                  <a:solidFill>
                    <a:srgbClr val="ffffff"/>
                  </a:solidFill>
                  <a:latin typeface="Arial"/>
                  <a:ea typeface="Arial"/>
                </a:rPr>
                <a:t>181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6" name="矩形 13"/>
            <p:cNvSpPr/>
            <p:nvPr/>
          </p:nvSpPr>
          <p:spPr>
            <a:xfrm>
              <a:off x="13608000" y="6459120"/>
              <a:ext cx="308880" cy="399240"/>
            </a:xfrm>
            <a:prstGeom prst="rect">
              <a:avLst/>
            </a:prstGeom>
            <a:solidFill>
              <a:srgbClr val="dddddd"/>
            </a:solidFill>
            <a:ln w="126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 221/221/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221</a:t>
              </a:r>
              <a:endParaRPr b="0" lang="en-CA" sz="500" spc="-1" strike="noStrike">
                <a:latin typeface="Arial"/>
              </a:endParaRPr>
            </a:p>
          </p:txBody>
        </p:sp>
        <p:sp>
          <p:nvSpPr>
            <p:cNvPr id="367" name="矩形 13"/>
            <p:cNvSpPr/>
            <p:nvPr/>
          </p:nvSpPr>
          <p:spPr>
            <a:xfrm>
              <a:off x="13934160" y="6459120"/>
              <a:ext cx="308520" cy="399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b5b5b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RGB</a:t>
              </a:r>
              <a:endParaRPr b="0" lang="en-CA" sz="500" spc="-1" strike="noStrike">
                <a:latin typeface="Arial"/>
              </a:endParaRPr>
            </a:p>
            <a:p>
              <a:pPr algn="ctr">
                <a:lnSpc>
                  <a:spcPts val="621"/>
                </a:lnSpc>
                <a:buNone/>
              </a:pP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255/255/</a:t>
              </a:r>
              <a:br>
                <a:rPr sz="500"/>
              </a:br>
              <a:r>
                <a:rPr b="1" lang="en-US" sz="500" spc="-1" strike="noStrike">
                  <a:solidFill>
                    <a:srgbClr val="595757"/>
                  </a:solidFill>
                  <a:latin typeface="Arial"/>
                  <a:ea typeface="Arial"/>
                </a:rPr>
                <a:t>255</a:t>
              </a:r>
              <a:endParaRPr b="0" lang="en-CA" sz="500" spc="-1" strike="noStrike">
                <a:latin typeface="Arial"/>
              </a:endParaRPr>
            </a:p>
          </p:txBody>
        </p:sp>
      </p:grpSp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Click to edit the title text format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69" name="直线连接符 14"/>
          <p:cNvSpPr/>
          <p:nvPr/>
        </p:nvSpPr>
        <p:spPr>
          <a:xfrm flipH="1">
            <a:off x="631080" y="1384920"/>
            <a:ext cx="2048040" cy="0"/>
          </a:xfrm>
          <a:prstGeom prst="line">
            <a:avLst/>
          </a:prstGeom>
          <a:ln w="29160">
            <a:solidFill>
              <a:srgbClr val="c7000b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70" name="" descr=""/>
          <p:cNvPicPr/>
          <p:nvPr/>
        </p:nvPicPr>
        <p:blipFill>
          <a:blip r:embed="rId2"/>
          <a:stretch/>
        </p:blipFill>
        <p:spPr>
          <a:xfrm>
            <a:off x="10778760" y="481320"/>
            <a:ext cx="778320" cy="778680"/>
          </a:xfrm>
          <a:prstGeom prst="rect">
            <a:avLst/>
          </a:prstGeom>
          <a:ln w="0">
            <a:noFill/>
          </a:ln>
        </p:spPr>
      </p:pic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49440" y="1828800"/>
            <a:ext cx="10770480" cy="441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40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4000" spc="-1" strike="noStrike">
              <a:solidFill>
                <a:srgbClr val="1d1d1a"/>
              </a:solidFill>
              <a:latin typeface="Poppins"/>
            </a:endParaRPr>
          </a:p>
          <a:p>
            <a:pPr lvl="1" marL="864000" indent="-324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75000"/>
              <a:buFont typeface="Symbol" charset="2"/>
              <a:buChar char=""/>
              <a:tabLst>
                <a:tab algn="ctr" pos="1208160"/>
              </a:tabLst>
            </a:pPr>
            <a:r>
              <a:rPr b="0" lang="en-US" sz="36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3600" spc="-1" strike="noStrike">
              <a:solidFill>
                <a:srgbClr val="1d1d1a"/>
              </a:solidFill>
              <a:latin typeface="Poppins"/>
            </a:endParaRPr>
          </a:p>
          <a:p>
            <a:pPr lvl="2" marL="1296000" indent="-288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ctr" pos="1208160"/>
              </a:tabLst>
            </a:pPr>
            <a:r>
              <a:rPr b="0" lang="en-US" sz="2600" spc="-1" strike="noStrike">
                <a:solidFill>
                  <a:srgbClr val="1d1d1a"/>
                </a:solidFill>
                <a:latin typeface="Arial"/>
                <a:ea typeface="Microsoft YaHei"/>
              </a:rPr>
              <a:t>Click to edit Master text style</a:t>
            </a:r>
            <a:endParaRPr b="0" lang="en-US" sz="2600" spc="-1" strike="noStrike">
              <a:solidFill>
                <a:srgbClr val="1d1d1a"/>
              </a:solidFill>
              <a:latin typeface="Poppins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ctr" pos="1208160"/>
              </a:tabLst>
            </a:pPr>
            <a:r>
              <a:rPr b="0" lang="en-US" sz="1300" spc="-1" strike="noStrike">
                <a:solidFill>
                  <a:srgbClr val="1d1d1a"/>
                </a:solidFill>
                <a:latin typeface="Arial"/>
                <a:ea typeface="Microsoft YaHei"/>
              </a:rPr>
              <a:t> </a:t>
            </a:r>
            <a:endParaRPr b="0" lang="en-US" sz="13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372" name="TextBox 3"/>
          <p:cNvSpPr/>
          <p:nvPr/>
        </p:nvSpPr>
        <p:spPr>
          <a:xfrm>
            <a:off x="685440" y="6419880"/>
            <a:ext cx="205704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1d1d1b"/>
                </a:solidFill>
                <a:latin typeface="Poppins"/>
              </a:rPr>
              <a:t>http://OneOffice.ca</a:t>
            </a:r>
            <a:endParaRPr b="1" lang="en-CA" sz="1600" spc="-1" strike="noStrike">
              <a:latin typeface="Poppi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8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8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7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7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7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6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7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08760" y="166536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5400" spc="-86" strike="noStrike">
                <a:solidFill>
                  <a:srgbClr val="ffffff"/>
                </a:solidFill>
                <a:latin typeface="Poppins ExtraBold"/>
              </a:rPr>
              <a:t>OneOffice LITE</a:t>
            </a:r>
            <a:endParaRPr b="1" lang="en-US" sz="5400" spc="-1" strike="noStrike">
              <a:solidFill>
                <a:srgbClr val="ffffff"/>
              </a:solidFill>
              <a:latin typeface="Poppins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ubTitle"/>
          </p:nvPr>
        </p:nvSpPr>
        <p:spPr>
          <a:xfrm>
            <a:off x="608760" y="2880000"/>
            <a:ext cx="6705720" cy="153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CA" sz="4000" spc="-86" strike="noStrike">
                <a:solidFill>
                  <a:srgbClr val="ffffff"/>
                </a:solidFill>
                <a:latin typeface="Poppins ExtraLight"/>
              </a:rPr>
              <a:t>Overview of OneOffice </a:t>
            </a:r>
            <a:r>
              <a:rPr b="1" lang="en-CA" sz="4000" spc="-86" strike="noStrike">
                <a:solidFill>
                  <a:srgbClr val="ffffff"/>
                </a:solidFill>
                <a:latin typeface="Poppins ExtraBold"/>
              </a:rPr>
              <a:t>LITE</a:t>
            </a:r>
            <a:endParaRPr b="0" lang="en-CA" sz="4000" spc="-1" strike="noStrike"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>
            <a:off x="9000720" y="-180000"/>
            <a:ext cx="3240360" cy="10800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  <a:effectLst>
            <a:softEdge rad="2556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418" name="CustomShape 27"/>
          <p:cNvSpPr/>
          <p:nvPr/>
        </p:nvSpPr>
        <p:spPr>
          <a:xfrm>
            <a:off x="10863360" y="59040"/>
            <a:ext cx="1195200" cy="44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en-CA" sz="1300" spc="-1" strike="noStrike">
                <a:solidFill>
                  <a:srgbClr val="333333"/>
                </a:solidFill>
                <a:latin typeface="Poppins"/>
                <a:ea typeface="DejaVu Sans"/>
              </a:rPr>
              <a:t>Only on</a:t>
            </a:r>
            <a:endParaRPr b="0" lang="en-CA" sz="1300" spc="-1" strike="noStrike">
              <a:latin typeface="Arial"/>
            </a:endParaRPr>
          </a:p>
        </p:txBody>
      </p:sp>
      <p:pic>
        <p:nvPicPr>
          <p:cNvPr id="419" name="" descr=""/>
          <p:cNvPicPr/>
          <p:nvPr/>
        </p:nvPicPr>
        <p:blipFill>
          <a:blip r:embed="rId1"/>
          <a:stretch/>
        </p:blipFill>
        <p:spPr>
          <a:xfrm>
            <a:off x="9369000" y="203760"/>
            <a:ext cx="2617920" cy="52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3. Emails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41" name=""/>
          <p:cNvSpPr txBox="1"/>
          <p:nvPr/>
        </p:nvSpPr>
        <p:spPr>
          <a:xfrm>
            <a:off x="577080" y="2088000"/>
            <a:ext cx="4775040" cy="345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Secure email server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Lightning fast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Mobile sync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Out of office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Filters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Files integration</a:t>
            </a:r>
            <a:endParaRPr b="0" lang="en-CA" sz="2600" spc="-1" strike="noStrike">
              <a:latin typeface="Arial"/>
            </a:endParaRPr>
          </a:p>
        </p:txBody>
      </p:sp>
      <p:pic>
        <p:nvPicPr>
          <p:cNvPr id="442" name="" descr=""/>
          <p:cNvPicPr/>
          <p:nvPr/>
        </p:nvPicPr>
        <p:blipFill>
          <a:blip r:embed="rId1"/>
          <a:stretch/>
        </p:blipFill>
        <p:spPr>
          <a:xfrm>
            <a:off x="4339440" y="540000"/>
            <a:ext cx="11322360" cy="59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3. Apps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44" name="" descr=""/>
          <p:cNvPicPr/>
          <p:nvPr/>
        </p:nvPicPr>
        <p:blipFill>
          <a:blip r:embed="rId1"/>
          <a:stretch/>
        </p:blipFill>
        <p:spPr>
          <a:xfrm>
            <a:off x="4500360" y="0"/>
            <a:ext cx="3168720" cy="6857640"/>
          </a:xfrm>
          <a:prstGeom prst="rect">
            <a:avLst/>
          </a:prstGeom>
          <a:ln w="0">
            <a:noFill/>
          </a:ln>
        </p:spPr>
      </p:pic>
      <p:pic>
        <p:nvPicPr>
          <p:cNvPr id="445" name="" descr=""/>
          <p:cNvPicPr/>
          <p:nvPr/>
        </p:nvPicPr>
        <p:blipFill>
          <a:blip r:embed="rId2"/>
          <a:stretch/>
        </p:blipFill>
        <p:spPr>
          <a:xfrm>
            <a:off x="6480720" y="0"/>
            <a:ext cx="3168720" cy="6857640"/>
          </a:xfrm>
          <a:prstGeom prst="rect">
            <a:avLst/>
          </a:prstGeom>
          <a:ln w="0">
            <a:noFill/>
          </a:ln>
        </p:spPr>
      </p:pic>
      <p:pic>
        <p:nvPicPr>
          <p:cNvPr id="446" name="" descr=""/>
          <p:cNvPicPr/>
          <p:nvPr/>
        </p:nvPicPr>
        <p:blipFill>
          <a:blip r:embed="rId3"/>
          <a:srcRect l="0" t="8813" r="0" b="8938"/>
          <a:stretch/>
        </p:blipFill>
        <p:spPr>
          <a:xfrm>
            <a:off x="8612280" y="-80280"/>
            <a:ext cx="3988800" cy="7100280"/>
          </a:xfrm>
          <a:prstGeom prst="rect">
            <a:avLst/>
          </a:prstGeom>
          <a:ln w="0">
            <a:noFill/>
          </a:ln>
        </p:spPr>
      </p:pic>
      <p:sp>
        <p:nvSpPr>
          <p:cNvPr id="447" name=""/>
          <p:cNvSpPr txBox="1"/>
          <p:nvPr/>
        </p:nvSpPr>
        <p:spPr>
          <a:xfrm>
            <a:off x="433080" y="2304000"/>
            <a:ext cx="4775040" cy="345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Drive for Mobile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solidFill>
                  <a:srgbClr val="c9211e"/>
                </a:solidFill>
                <a:latin typeface="Poppins"/>
              </a:rPr>
              <a:t>Meet for Mobile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solidFill>
                  <a:srgbClr val="c9211e"/>
                </a:solidFill>
                <a:latin typeface="Poppins"/>
              </a:rPr>
              <a:t>Authentication Mobile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solidFill>
                  <a:srgbClr val="c9211e"/>
                </a:solidFill>
                <a:latin typeface="Poppins"/>
              </a:rPr>
              <a:t>Desktop editor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Desktop email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solidFill>
                  <a:srgbClr val="c9211e"/>
                </a:solidFill>
                <a:latin typeface="Poppins"/>
              </a:rPr>
              <a:t>Desktop sync / backup</a:t>
            </a:r>
            <a:endParaRPr b="0" lang="en-CA" sz="26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283"/>
              </a:spcAft>
              <a:buNone/>
            </a:pPr>
            <a:r>
              <a:rPr b="0" lang="en-CA" sz="2200" spc="-86" strike="noStrike">
                <a:solidFill>
                  <a:srgbClr val="c9211e"/>
                </a:solidFill>
                <a:latin typeface="Poppins"/>
              </a:rPr>
              <a:t>(* OneOffice Standard)</a:t>
            </a:r>
            <a:endParaRPr b="0" lang="en-CA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2901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CA" sz="5400" spc="-1" strike="noStrike">
                <a:solidFill>
                  <a:srgbClr val="ffffff"/>
                </a:solidFill>
                <a:latin typeface="Poppins"/>
              </a:rPr>
              <a:t>OneOffice Standard</a:t>
            </a:r>
            <a:endParaRPr b="1" lang="en-CA" sz="5400" spc="-1" strike="noStrike">
              <a:solidFill>
                <a:srgbClr val="ffffff"/>
              </a:solidFill>
              <a:latin typeface="Poppins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1. Dashboard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577080" y="2332440"/>
            <a:ext cx="4463280" cy="385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Set your status</a:t>
            </a:r>
            <a:endParaRPr b="0" lang="en-US" sz="28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Upcoming meetings</a:t>
            </a:r>
            <a:endParaRPr b="0" lang="en-US" sz="28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Missed conversations</a:t>
            </a:r>
            <a:endParaRPr b="0" lang="en-US" sz="28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Announcements</a:t>
            </a:r>
            <a:endParaRPr b="0" lang="en-US" sz="28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Upcoming tasks</a:t>
            </a:r>
            <a:endParaRPr b="0" lang="en-US" sz="28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Colleague statuses</a:t>
            </a:r>
            <a:endParaRPr b="0" lang="en-US" sz="28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51" name="" descr=""/>
          <p:cNvPicPr/>
          <p:nvPr/>
        </p:nvPicPr>
        <p:blipFill>
          <a:blip r:embed="rId1">
            <a:lum bright="-3000"/>
          </a:blip>
          <a:srcRect l="3635" t="1624" r="3646" b="0"/>
          <a:stretch/>
        </p:blipFill>
        <p:spPr>
          <a:xfrm>
            <a:off x="4968360" y="540000"/>
            <a:ext cx="8175960" cy="576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2. Calendars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53" name=""/>
          <p:cNvSpPr txBox="1"/>
          <p:nvPr/>
        </p:nvSpPr>
        <p:spPr>
          <a:xfrm>
            <a:off x="577080" y="2016000"/>
            <a:ext cx="4463280" cy="356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Create Events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Share calendars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Automated call links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Notifications / reminders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Mobile sync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Email integration</a:t>
            </a:r>
            <a:endParaRPr b="0" lang="en-CA" sz="2600" spc="-1" strike="noStrike">
              <a:latin typeface="Arial"/>
            </a:endParaRPr>
          </a:p>
        </p:txBody>
      </p:sp>
      <p:pic>
        <p:nvPicPr>
          <p:cNvPr id="454" name="" descr=""/>
          <p:cNvPicPr/>
          <p:nvPr/>
        </p:nvPicPr>
        <p:blipFill>
          <a:blip r:embed="rId1"/>
          <a:stretch/>
        </p:blipFill>
        <p:spPr>
          <a:xfrm>
            <a:off x="5400360" y="540000"/>
            <a:ext cx="12188880" cy="599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3. Agile Projects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56" name="" descr=""/>
          <p:cNvPicPr/>
          <p:nvPr/>
        </p:nvPicPr>
        <p:blipFill>
          <a:blip r:embed="rId1"/>
          <a:stretch/>
        </p:blipFill>
        <p:spPr>
          <a:xfrm>
            <a:off x="5040360" y="576000"/>
            <a:ext cx="10589040" cy="5940000"/>
          </a:xfrm>
          <a:prstGeom prst="rect">
            <a:avLst/>
          </a:prstGeom>
          <a:ln w="0">
            <a:noFill/>
          </a:ln>
        </p:spPr>
      </p:pic>
      <p:sp>
        <p:nvSpPr>
          <p:cNvPr id="457" name=""/>
          <p:cNvSpPr txBox="1"/>
          <p:nvPr/>
        </p:nvSpPr>
        <p:spPr>
          <a:xfrm>
            <a:off x="577080" y="2124000"/>
            <a:ext cx="6083640" cy="345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Kanban board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Real-time tracking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Reminders / notifications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Attach documents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Integrate with group calls  / chats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Drag &amp; drop</a:t>
            </a:r>
            <a:endParaRPr b="0" lang="en-CA" sz="2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4. Chats / Calls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59" name=""/>
          <p:cNvSpPr txBox="1"/>
          <p:nvPr/>
        </p:nvSpPr>
        <p:spPr>
          <a:xfrm>
            <a:off x="577080" y="2088000"/>
            <a:ext cx="6083640" cy="345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End-to-end encrypted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Mobile app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Permanent chat / call links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Background blur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Integrates w/ docs &amp; projects</a:t>
            </a:r>
            <a:endParaRPr b="0" lang="en-CA" sz="2600" spc="-1" strike="noStrike">
              <a:latin typeface="Arial"/>
            </a:endParaRPr>
          </a:p>
        </p:txBody>
      </p:sp>
      <p:pic>
        <p:nvPicPr>
          <p:cNvPr id="460" name="" descr=""/>
          <p:cNvPicPr/>
          <p:nvPr/>
        </p:nvPicPr>
        <p:blipFill>
          <a:blip r:embed="rId1"/>
          <a:stretch/>
        </p:blipFill>
        <p:spPr>
          <a:xfrm>
            <a:off x="5988600" y="619920"/>
            <a:ext cx="7778880" cy="568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5. Forms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62" name=""/>
          <p:cNvSpPr txBox="1"/>
          <p:nvPr/>
        </p:nvSpPr>
        <p:spPr>
          <a:xfrm>
            <a:off x="577080" y="1692000"/>
            <a:ext cx="4775040" cy="468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Simple 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Drag &amp; drop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Drop-downs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Text inputs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Multiple choice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Surveys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Reports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Results downloads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Notifications</a:t>
            </a:r>
            <a:endParaRPr b="0" lang="en-CA" sz="2600" spc="-1" strike="noStrike">
              <a:latin typeface="Arial"/>
            </a:endParaRPr>
          </a:p>
        </p:txBody>
      </p:sp>
      <p:pic>
        <p:nvPicPr>
          <p:cNvPr id="463" name="" descr=""/>
          <p:cNvPicPr/>
          <p:nvPr/>
        </p:nvPicPr>
        <p:blipFill>
          <a:blip r:embed="rId1"/>
          <a:stretch/>
        </p:blipFill>
        <p:spPr>
          <a:xfrm>
            <a:off x="4860720" y="360000"/>
            <a:ext cx="10912680" cy="613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6. Webinar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65" name=""/>
          <p:cNvSpPr txBox="1"/>
          <p:nvPr/>
        </p:nvSpPr>
        <p:spPr>
          <a:xfrm>
            <a:off x="469080" y="1512000"/>
            <a:ext cx="4775040" cy="472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Up to 1000 users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Recording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Lighting fast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Low bandwidth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Smart audio check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Whiteboard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Document sharing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External video sync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Secure chat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Mobile-ready</a:t>
            </a:r>
            <a:endParaRPr b="0" lang="en-CA" sz="2600" spc="-1" strike="noStrike">
              <a:latin typeface="Arial"/>
            </a:endParaRPr>
          </a:p>
        </p:txBody>
      </p:sp>
      <p:pic>
        <p:nvPicPr>
          <p:cNvPr id="466" name="" descr=""/>
          <p:cNvPicPr/>
          <p:nvPr/>
        </p:nvPicPr>
        <p:blipFill>
          <a:blip r:embed="rId1"/>
          <a:stretch/>
        </p:blipFill>
        <p:spPr>
          <a:xfrm>
            <a:off x="4284360" y="540000"/>
            <a:ext cx="10451880" cy="59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7. Apps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68" name=""/>
          <p:cNvSpPr txBox="1"/>
          <p:nvPr/>
        </p:nvSpPr>
        <p:spPr>
          <a:xfrm>
            <a:off x="433080" y="2304000"/>
            <a:ext cx="4775040" cy="345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Drive for Mobile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Meet for Mobile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Authentication / Mobile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Desktop editor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Desktop email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Desktop sync / backup</a:t>
            </a:r>
            <a:endParaRPr b="0" lang="en-CA" sz="2600" spc="-1" strike="noStrike">
              <a:latin typeface="Arial"/>
            </a:endParaRPr>
          </a:p>
        </p:txBody>
      </p:sp>
      <p:pic>
        <p:nvPicPr>
          <p:cNvPr id="469" name="" descr=""/>
          <p:cNvPicPr/>
          <p:nvPr/>
        </p:nvPicPr>
        <p:blipFill>
          <a:blip r:embed="rId1"/>
          <a:stretch/>
        </p:blipFill>
        <p:spPr>
          <a:xfrm>
            <a:off x="4500360" y="0"/>
            <a:ext cx="3168720" cy="6857640"/>
          </a:xfrm>
          <a:prstGeom prst="rect">
            <a:avLst/>
          </a:prstGeom>
          <a:ln w="0">
            <a:noFill/>
          </a:ln>
        </p:spPr>
      </p:pic>
      <p:pic>
        <p:nvPicPr>
          <p:cNvPr id="470" name="" descr=""/>
          <p:cNvPicPr/>
          <p:nvPr/>
        </p:nvPicPr>
        <p:blipFill>
          <a:blip r:embed="rId2"/>
          <a:stretch/>
        </p:blipFill>
        <p:spPr>
          <a:xfrm>
            <a:off x="6480720" y="0"/>
            <a:ext cx="3168720" cy="6857640"/>
          </a:xfrm>
          <a:prstGeom prst="rect">
            <a:avLst/>
          </a:prstGeom>
          <a:ln w="0">
            <a:noFill/>
          </a:ln>
        </p:spPr>
      </p:pic>
      <p:pic>
        <p:nvPicPr>
          <p:cNvPr id="471" name="" descr=""/>
          <p:cNvPicPr/>
          <p:nvPr/>
        </p:nvPicPr>
        <p:blipFill>
          <a:blip r:embed="rId3"/>
          <a:srcRect l="0" t="8813" r="0" b="8938"/>
          <a:stretch/>
        </p:blipFill>
        <p:spPr>
          <a:xfrm>
            <a:off x="8612280" y="-80280"/>
            <a:ext cx="3988800" cy="7100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720000" y="2470680"/>
            <a:ext cx="10801440" cy="28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" sz="4000" spc="-1" strike="noStrike">
                <a:solidFill>
                  <a:srgbClr val="ffffff"/>
                </a:solidFill>
                <a:latin typeface="Poppins"/>
                <a:ea typeface="Roboto Medium"/>
              </a:rPr>
              <a:t>Mission -</a:t>
            </a:r>
            <a:r>
              <a:rPr b="0" lang="es" sz="4000" spc="-1" strike="noStrike">
                <a:solidFill>
                  <a:srgbClr val="ffffff"/>
                </a:solidFill>
                <a:latin typeface="Poppins"/>
                <a:ea typeface="Roboto Medium"/>
              </a:rPr>
              <a:t> A simple, complete &amp; secure platform to empower productive teams</a:t>
            </a:r>
            <a:endParaRPr b="0" lang="en-CA" sz="4000" spc="-1" strike="noStrike"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8. Admin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73" name="" descr=""/>
          <p:cNvPicPr/>
          <p:nvPr/>
        </p:nvPicPr>
        <p:blipFill>
          <a:blip r:embed="rId1"/>
          <a:srcRect l="711" t="0" r="0" b="0"/>
          <a:stretch/>
        </p:blipFill>
        <p:spPr>
          <a:xfrm>
            <a:off x="4769640" y="1543320"/>
            <a:ext cx="8011800" cy="4576680"/>
          </a:xfrm>
          <a:prstGeom prst="rect">
            <a:avLst/>
          </a:prstGeom>
          <a:ln w="0">
            <a:noFill/>
          </a:ln>
        </p:spPr>
      </p:pic>
      <p:sp>
        <p:nvSpPr>
          <p:cNvPr id="474" name=""/>
          <p:cNvSpPr txBox="1"/>
          <p:nvPr/>
        </p:nvSpPr>
        <p:spPr>
          <a:xfrm>
            <a:off x="433080" y="2016000"/>
            <a:ext cx="5327640" cy="379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Simple yet Complete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Upload users easily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Create groups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Fine-tune permissions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Live notifications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Control email settings</a:t>
            </a:r>
            <a:endParaRPr b="0" lang="en-CA" sz="2600" spc="-1" strike="noStrike"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600" spc="-86" strike="noStrike">
                <a:latin typeface="Poppins"/>
              </a:rPr>
              <a:t>Integrate your own domain</a:t>
            </a:r>
            <a:endParaRPr b="0" lang="en-CA" sz="26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4840560" y="1852560"/>
            <a:ext cx="1445760" cy="174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14000"/>
              </a:lnSpc>
              <a:buNone/>
              <a:tabLst>
                <a:tab algn="l" pos="0"/>
              </a:tabLst>
            </a:pPr>
            <a:r>
              <a:rPr b="1" lang="es" sz="12000" spc="-1" strike="noStrike">
                <a:solidFill>
                  <a:srgbClr val="435d74"/>
                </a:solidFill>
                <a:latin typeface="Poppins"/>
                <a:ea typeface="Roboto"/>
              </a:rPr>
              <a:t>“</a:t>
            </a:r>
            <a:endParaRPr b="0" lang="en-CA" sz="12000" spc="-1" strike="noStrike"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5220360" y="2090520"/>
            <a:ext cx="6412680" cy="282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000"/>
            </a:br>
            <a:r>
              <a:rPr b="0" lang="es" sz="4000" spc="-1" strike="noStrike">
                <a:solidFill>
                  <a:srgbClr val="193441"/>
                </a:solidFill>
                <a:latin typeface="Poppins"/>
                <a:ea typeface="Roboto Medium"/>
              </a:rPr>
              <a:t>Having the right tool for the job is half the battle</a:t>
            </a:r>
            <a:endParaRPr b="0" lang="en-CA" sz="4000" spc="-1" strike="noStrike"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23"/>
          <p:cNvSpPr/>
          <p:nvPr/>
        </p:nvSpPr>
        <p:spPr>
          <a:xfrm>
            <a:off x="0" y="3916800"/>
            <a:ext cx="6018840" cy="1007640"/>
          </a:xfrm>
          <a:prstGeom prst="rect">
            <a:avLst/>
          </a:prstGeom>
          <a:solidFill>
            <a:srgbClr val="a5b7c6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10"/>
          <p:cNvSpPr/>
          <p:nvPr/>
        </p:nvSpPr>
        <p:spPr>
          <a:xfrm>
            <a:off x="383400" y="3780000"/>
            <a:ext cx="7166880" cy="12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" sz="4400" spc="-1" strike="noStrike">
                <a:solidFill>
                  <a:srgbClr val="ffffff"/>
                </a:solidFill>
                <a:latin typeface="Poppins"/>
                <a:ea typeface="Roboto"/>
              </a:rPr>
              <a:t>Anywhere ...</a:t>
            </a:r>
            <a:endParaRPr b="0" lang="en-CA" sz="4400" spc="-1" strike="noStrike">
              <a:latin typeface="Poppins"/>
            </a:endParaRPr>
          </a:p>
        </p:txBody>
      </p:sp>
      <p:sp>
        <p:nvSpPr>
          <p:cNvPr id="479" name="CustomShape 20"/>
          <p:cNvSpPr/>
          <p:nvPr/>
        </p:nvSpPr>
        <p:spPr>
          <a:xfrm>
            <a:off x="0" y="5010480"/>
            <a:ext cx="7741080" cy="1007280"/>
          </a:xfrm>
          <a:prstGeom prst="rect">
            <a:avLst/>
          </a:prstGeom>
          <a:solidFill>
            <a:srgbClr val="193441">
              <a:alpha val="8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0" name="CustomShape 39"/>
          <p:cNvSpPr/>
          <p:nvPr/>
        </p:nvSpPr>
        <p:spPr>
          <a:xfrm>
            <a:off x="384120" y="4853160"/>
            <a:ext cx="7166520" cy="12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" sz="4400" spc="-1" strike="noStrike">
                <a:solidFill>
                  <a:srgbClr val="ffffff"/>
                </a:solidFill>
                <a:latin typeface="Poppins"/>
                <a:ea typeface="Roboto"/>
              </a:rPr>
              <a:t>is your office now</a:t>
            </a:r>
            <a:endParaRPr b="0" lang="en-CA" sz="4400" spc="-1" strike="noStrike"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/>
          </p:nvPr>
        </p:nvSpPr>
        <p:spPr>
          <a:xfrm>
            <a:off x="540720" y="2805840"/>
            <a:ext cx="4801680" cy="1537560"/>
          </a:xfrm>
          <a:prstGeom prst="rect">
            <a:avLst/>
          </a:prstGeom>
          <a:solidFill>
            <a:srgbClr val="ffffff">
              <a:alpha val="52000"/>
            </a:srgbClr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marL="14616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1d1d1a"/>
                </a:solidFill>
                <a:latin typeface="Poppins ExtraLight"/>
                <a:ea typeface="Microsoft YaHei"/>
              </a:rPr>
              <a:t>Please feel free to contact us </a:t>
            </a:r>
            <a:endParaRPr b="0" lang="en-US" sz="1800" spc="-1" strike="noStrike">
              <a:solidFill>
                <a:srgbClr val="000000"/>
              </a:solidFill>
              <a:latin typeface="Poppins"/>
            </a:endParaRPr>
          </a:p>
          <a:p>
            <a:pPr marL="14616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1d1d1a"/>
                </a:solidFill>
                <a:latin typeface="Poppins"/>
                <a:ea typeface="Microsoft YaHei"/>
              </a:rPr>
              <a:t>info@oneoffice.ca</a:t>
            </a:r>
            <a:endParaRPr b="0" lang="en-US" sz="2000" spc="-1" strike="noStrike">
              <a:solidFill>
                <a:srgbClr val="000000"/>
              </a:solidFill>
              <a:latin typeface="Poppins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474480" y="352080"/>
            <a:ext cx="5659560" cy="198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s" sz="10000" spc="-1" strike="noStrike">
                <a:solidFill>
                  <a:srgbClr val="193441"/>
                </a:solidFill>
                <a:latin typeface="Poppins"/>
                <a:ea typeface="Roboto"/>
              </a:rPr>
              <a:t>Why?</a:t>
            </a:r>
            <a:endParaRPr b="0" lang="en-CA" sz="10000" spc="-1" strike="noStrike">
              <a:latin typeface="Arial"/>
            </a:endParaRPr>
          </a:p>
        </p:txBody>
      </p:sp>
      <p:pic>
        <p:nvPicPr>
          <p:cNvPr id="422" name="Google Shape;175;p34" descr=""/>
          <p:cNvPicPr/>
          <p:nvPr/>
        </p:nvPicPr>
        <p:blipFill>
          <a:blip r:embed="rId1"/>
          <a:srcRect l="47406" t="0" r="658" b="0"/>
          <a:stretch/>
        </p:blipFill>
        <p:spPr>
          <a:xfrm>
            <a:off x="6863040" y="0"/>
            <a:ext cx="5324760" cy="6852600"/>
          </a:xfrm>
          <a:prstGeom prst="rect">
            <a:avLst/>
          </a:prstGeom>
          <a:ln w="0">
            <a:noFill/>
          </a:ln>
        </p:spPr>
      </p:pic>
      <p:sp>
        <p:nvSpPr>
          <p:cNvPr id="423" name="CustomShape 2"/>
          <p:cNvSpPr/>
          <p:nvPr/>
        </p:nvSpPr>
        <p:spPr>
          <a:xfrm>
            <a:off x="383760" y="3374280"/>
            <a:ext cx="6235920" cy="283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CA" sz="2200" spc="-1" strike="noStrike">
                <a:solidFill>
                  <a:srgbClr val="111111"/>
                </a:solidFill>
                <a:latin typeface="Poppins"/>
                <a:ea typeface="DejaVu Sans"/>
              </a:rPr>
              <a:t>1. Secure</a:t>
            </a:r>
            <a:endParaRPr b="0" lang="en-CA" sz="2200" spc="-1" strike="noStrike">
              <a:latin typeface="Poppins"/>
            </a:endParaRPr>
          </a:p>
          <a:p>
            <a:pPr>
              <a:lnSpc>
                <a:spcPct val="100000"/>
              </a:lnSpc>
              <a:buNone/>
            </a:pPr>
            <a:r>
              <a:rPr b="0" lang="en-CA" sz="2200" spc="-1" strike="noStrike">
                <a:solidFill>
                  <a:srgbClr val="666666"/>
                </a:solidFill>
                <a:latin typeface="Poppins"/>
                <a:ea typeface="DejaVu Sans"/>
              </a:rPr>
              <a:t>Private local servers, end-end encryption</a:t>
            </a:r>
            <a:endParaRPr b="0" lang="en-CA" sz="2200" spc="-1" strike="noStrike">
              <a:latin typeface="Poppins"/>
            </a:endParaRPr>
          </a:p>
          <a:p>
            <a:pPr>
              <a:lnSpc>
                <a:spcPct val="100000"/>
              </a:lnSpc>
              <a:spcBef>
                <a:spcPts val="1009"/>
              </a:spcBef>
              <a:buNone/>
            </a:pPr>
            <a:r>
              <a:rPr b="1" lang="en-CA" sz="2200" spc="-1" strike="noStrike">
                <a:solidFill>
                  <a:srgbClr val="111111"/>
                </a:solidFill>
                <a:latin typeface="Poppins"/>
                <a:ea typeface="DejaVu Sans"/>
              </a:rPr>
              <a:t>2. Complete &amp; Easy-to-use</a:t>
            </a:r>
            <a:endParaRPr b="0" lang="en-CA" sz="2200" spc="-1" strike="noStrike">
              <a:latin typeface="Poppins"/>
            </a:endParaRPr>
          </a:p>
          <a:p>
            <a:pPr>
              <a:lnSpc>
                <a:spcPct val="100000"/>
              </a:lnSpc>
              <a:buNone/>
            </a:pPr>
            <a:r>
              <a:rPr b="0" lang="en-CA" sz="2200" spc="-1" strike="noStrike">
                <a:solidFill>
                  <a:srgbClr val="666666"/>
                </a:solidFill>
                <a:latin typeface="Poppins"/>
                <a:ea typeface="DejaVu Sans"/>
              </a:rPr>
              <a:t>All features in one convenient place</a:t>
            </a:r>
            <a:endParaRPr b="0" lang="en-CA" sz="2200" spc="-1" strike="noStrike">
              <a:latin typeface="Poppins"/>
            </a:endParaRPr>
          </a:p>
          <a:p>
            <a:pPr>
              <a:lnSpc>
                <a:spcPct val="100000"/>
              </a:lnSpc>
              <a:spcBef>
                <a:spcPts val="1009"/>
              </a:spcBef>
              <a:buNone/>
            </a:pPr>
            <a:r>
              <a:rPr b="1" lang="en-CA" sz="2200" spc="-1" strike="noStrike">
                <a:solidFill>
                  <a:srgbClr val="111111"/>
                </a:solidFill>
                <a:latin typeface="Poppins"/>
                <a:ea typeface="DejaVu Sans"/>
              </a:rPr>
              <a:t>3. Cost Effective</a:t>
            </a:r>
            <a:endParaRPr b="0" lang="en-CA" sz="2200" spc="-1" strike="noStrike">
              <a:latin typeface="Poppins"/>
            </a:endParaRPr>
          </a:p>
          <a:p>
            <a:pPr>
              <a:lnSpc>
                <a:spcPct val="100000"/>
              </a:lnSpc>
              <a:buNone/>
            </a:pPr>
            <a:r>
              <a:rPr b="0" lang="en-CA" sz="2200" spc="-1" strike="noStrike">
                <a:solidFill>
                  <a:srgbClr val="666666"/>
                </a:solidFill>
                <a:latin typeface="Poppins"/>
                <a:ea typeface="DejaVu Sans"/>
              </a:rPr>
              <a:t>Technology, servers, updates, IT</a:t>
            </a:r>
            <a:endParaRPr b="0" lang="en-CA" sz="2200" spc="-1" strike="noStrike"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Introduction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541080" y="1800000"/>
            <a:ext cx="11340360" cy="45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198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6" strike="noStrike">
                <a:solidFill>
                  <a:srgbClr val="1d1d1a"/>
                </a:solidFill>
                <a:highlight>
                  <a:srgbClr val="ffff00"/>
                </a:highlight>
                <a:latin typeface="Poppins"/>
              </a:rPr>
              <a:t>All modules</a:t>
            </a:r>
            <a:r>
              <a:rPr b="0" lang="en-US" sz="3200" spc="-86" strike="noStrike">
                <a:solidFill>
                  <a:srgbClr val="1d1d1a"/>
                </a:solidFill>
                <a:latin typeface="Poppins"/>
              </a:rPr>
              <a:t> needed by the modern organization</a:t>
            </a:r>
            <a:endParaRPr b="0" lang="en-US" sz="32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98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6" strike="noStrike">
                <a:solidFill>
                  <a:srgbClr val="1d1d1a"/>
                </a:solidFill>
                <a:highlight>
                  <a:srgbClr val="ffff00"/>
                </a:highlight>
                <a:latin typeface="Poppins"/>
              </a:rPr>
              <a:t>Latest technology stack</a:t>
            </a:r>
            <a:r>
              <a:rPr b="0" lang="en-US" sz="3200" spc="-86" strike="noStrike">
                <a:solidFill>
                  <a:srgbClr val="1d1d1a"/>
                </a:solidFill>
                <a:latin typeface="Poppins"/>
              </a:rPr>
              <a:t> → speed &amp; performance</a:t>
            </a:r>
            <a:endParaRPr b="0" lang="en-US" sz="32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98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6" strike="noStrike">
                <a:solidFill>
                  <a:srgbClr val="1d1d1a"/>
                </a:solidFill>
                <a:highlight>
                  <a:srgbClr val="ffff00"/>
                </a:highlight>
                <a:latin typeface="Poppins"/>
              </a:rPr>
              <a:t>Best in-class security</a:t>
            </a:r>
            <a:r>
              <a:rPr b="0" lang="en-US" sz="3200" spc="-86" strike="noStrike">
                <a:solidFill>
                  <a:srgbClr val="1d1d1a"/>
                </a:solidFill>
                <a:latin typeface="Poppins"/>
              </a:rPr>
              <a:t> – Advanced controls</a:t>
            </a:r>
            <a:endParaRPr b="0" lang="en-US" sz="32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198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6" strike="noStrike">
                <a:solidFill>
                  <a:srgbClr val="1d1d1a"/>
                </a:solidFill>
                <a:latin typeface="Poppins"/>
              </a:rPr>
              <a:t>Real-time </a:t>
            </a:r>
            <a:r>
              <a:rPr b="0" lang="en-US" sz="3200" spc="-86" strike="noStrike">
                <a:solidFill>
                  <a:srgbClr val="1d1d1a"/>
                </a:solidFill>
                <a:highlight>
                  <a:srgbClr val="ffff00"/>
                </a:highlight>
                <a:latin typeface="Poppins"/>
              </a:rPr>
              <a:t>collaboration &amp; sharing</a:t>
            </a:r>
            <a:endParaRPr b="0" lang="en-US" sz="320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115000"/>
              </a:lnSpc>
              <a:spcAft>
                <a:spcPts val="198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86" strike="noStrike">
                <a:solidFill>
                  <a:srgbClr val="1d1d1a"/>
                </a:solidFill>
                <a:highlight>
                  <a:srgbClr val="ffff00"/>
                </a:highlight>
                <a:latin typeface="Poppins"/>
              </a:rPr>
              <a:t>Mobile &amp; desktop applications</a:t>
            </a:r>
            <a:r>
              <a:rPr b="0" lang="en-US" sz="3200" spc="-86" strike="noStrike">
                <a:solidFill>
                  <a:srgbClr val="1d1d1a"/>
                </a:solidFill>
                <a:latin typeface="Poppins"/>
              </a:rPr>
              <a:t> </a:t>
            </a:r>
            <a:br>
              <a:rPr sz="3200"/>
            </a:br>
            <a:r>
              <a:rPr b="0" lang="en-US" sz="2800" spc="-86" strike="noStrike">
                <a:solidFill>
                  <a:srgbClr val="1d1d1a"/>
                </a:solidFill>
                <a:latin typeface="Poppins"/>
              </a:rPr>
              <a:t>- drive, calls, documents, emails &amp; authentication</a:t>
            </a:r>
            <a:endParaRPr b="0" lang="en-US" sz="280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1" strike="noStrike">
                <a:solidFill>
                  <a:srgbClr val="1d1d1a"/>
                </a:solidFill>
                <a:latin typeface="Poppins"/>
              </a:rPr>
              <a:t>OneOffice Lite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649440" y="1828800"/>
            <a:ext cx="10770480" cy="441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40" spc="-1" strike="noStrike">
                <a:solidFill>
                  <a:srgbClr val="1d1d1a"/>
                </a:solidFill>
                <a:latin typeface="Poppins"/>
              </a:rPr>
              <a:t>50GB of combined email &amp; drive</a:t>
            </a:r>
            <a:endParaRPr b="0" lang="en-US" sz="364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40" spc="-1" strike="noStrike">
                <a:solidFill>
                  <a:srgbClr val="1d1d1a"/>
                </a:solidFill>
                <a:latin typeface="Poppins"/>
              </a:rPr>
              <a:t>Online drive</a:t>
            </a:r>
            <a:endParaRPr b="0" lang="en-US" sz="364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40" spc="-1" strike="noStrike">
                <a:solidFill>
                  <a:srgbClr val="1d1d1a"/>
                </a:solidFill>
                <a:latin typeface="Poppins"/>
              </a:rPr>
              <a:t>Online document editor – DOC, XLS, PPT</a:t>
            </a:r>
            <a:endParaRPr b="0" lang="en-US" sz="3640" spc="-1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640" spc="-1" strike="noStrike">
                <a:solidFill>
                  <a:srgbClr val="1d1d1a"/>
                </a:solidFill>
                <a:latin typeface="Poppins"/>
              </a:rPr>
              <a:t>Can be easily upgraded to OneOffice Standard</a:t>
            </a:r>
            <a:endParaRPr b="0" lang="en-US" sz="3640" spc="-1" strike="noStrike">
              <a:solidFill>
                <a:srgbClr val="1d1d1a"/>
              </a:solidFill>
              <a:latin typeface="Poppi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840" spc="-86" strike="noStrike">
                <a:solidFill>
                  <a:srgbClr val="1d1d1a"/>
                </a:solidFill>
                <a:latin typeface="Poppins"/>
              </a:rPr>
              <a:t>Main Features</a:t>
            </a:r>
            <a:endParaRPr b="1" lang="en-US" sz="4840" spc="-86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545760" y="1564200"/>
            <a:ext cx="6959520" cy="473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1d1d1a"/>
                </a:solidFill>
                <a:latin typeface="Poppins"/>
              </a:rPr>
              <a:t>Full </a:t>
            </a:r>
            <a:r>
              <a:rPr b="1" lang="en-US" sz="2200" spc="-86" strike="noStrike">
                <a:solidFill>
                  <a:srgbClr val="1d1d1a"/>
                </a:solidFill>
                <a:latin typeface="Poppins"/>
              </a:rPr>
              <a:t>productivity</a:t>
            </a:r>
            <a:r>
              <a:rPr b="0" lang="en-US" sz="2200" spc="-86" strike="noStrike">
                <a:solidFill>
                  <a:srgbClr val="1d1d1a"/>
                </a:solidFill>
                <a:latin typeface="Poppins"/>
              </a:rPr>
              <a:t> – </a:t>
            </a:r>
            <a:r>
              <a:rPr b="0" lang="en-US" sz="2100" spc="-86" strike="noStrike">
                <a:solidFill>
                  <a:srgbClr val="1d1d1a"/>
                </a:solidFill>
                <a:latin typeface="Poppins"/>
              </a:rPr>
              <a:t>Word, PPT, XLS, Visio</a:t>
            </a:r>
            <a:endParaRPr b="0" lang="en-US" sz="21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000000"/>
                </a:solidFill>
                <a:latin typeface="Poppins"/>
              </a:rPr>
              <a:t>Real </a:t>
            </a:r>
            <a:r>
              <a:rPr b="1" lang="en-US" sz="2200" spc="-86" strike="noStrike">
                <a:solidFill>
                  <a:srgbClr val="000000"/>
                </a:solidFill>
                <a:latin typeface="Poppins"/>
              </a:rPr>
              <a:t>collaboration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1d1d1a"/>
                </a:solidFill>
                <a:latin typeface="Poppins"/>
              </a:rPr>
              <a:t>Email, </a:t>
            </a:r>
            <a:r>
              <a:rPr b="0" lang="en-US" sz="2200" spc="-86" strike="noStrike">
                <a:solidFill>
                  <a:srgbClr val="c9211e"/>
                </a:solidFill>
                <a:latin typeface="Poppins"/>
              </a:rPr>
              <a:t>Calendar, Contacts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86" strike="noStrike">
                <a:solidFill>
                  <a:srgbClr val="1d1d1a"/>
                </a:solidFill>
                <a:latin typeface="Poppins"/>
              </a:rPr>
              <a:t>Files</a:t>
            </a:r>
            <a:r>
              <a:rPr b="0" lang="en-US" sz="2200" spc="-86" strike="noStrike">
                <a:solidFill>
                  <a:srgbClr val="1d1d1a"/>
                </a:solidFill>
                <a:latin typeface="Poppins"/>
              </a:rPr>
              <a:t> &amp; Storage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c9211e"/>
                </a:solidFill>
                <a:latin typeface="Poppins"/>
              </a:rPr>
              <a:t>Secure </a:t>
            </a:r>
            <a:r>
              <a:rPr b="1" lang="en-US" sz="2200" spc="-86" strike="noStrike">
                <a:solidFill>
                  <a:srgbClr val="c9211e"/>
                </a:solidFill>
                <a:latin typeface="Poppins"/>
              </a:rPr>
              <a:t>Video</a:t>
            </a:r>
            <a:r>
              <a:rPr b="0" lang="en-US" sz="2200" spc="-86" strike="noStrike">
                <a:solidFill>
                  <a:srgbClr val="c9211e"/>
                </a:solidFill>
                <a:latin typeface="Poppins"/>
              </a:rPr>
              <a:t> &amp; Chat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c9211e"/>
                </a:solidFill>
                <a:latin typeface="Poppins"/>
              </a:rPr>
              <a:t>Projects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c9211e"/>
                </a:solidFill>
                <a:latin typeface="Poppins"/>
              </a:rPr>
              <a:t>Forms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c9211e"/>
                </a:solidFill>
                <a:latin typeface="Poppins"/>
              </a:rPr>
              <a:t>Appointments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c9211e"/>
                </a:solidFill>
                <a:latin typeface="Poppins"/>
              </a:rPr>
              <a:t>Notes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86" strike="noStrike">
                <a:solidFill>
                  <a:srgbClr val="c9211e"/>
                </a:solidFill>
                <a:latin typeface="Poppins"/>
              </a:rPr>
              <a:t>Hybrid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 marL="432000" indent="-324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2200" spc="-86" strike="noStrike">
                <a:solidFill>
                  <a:srgbClr val="1d1d1a"/>
                </a:solidFill>
                <a:latin typeface="Poppins"/>
              </a:rPr>
              <a:t>Military-grade Security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  <a:p>
            <a:pPr>
              <a:lnSpc>
                <a:spcPct val="90000"/>
              </a:lnSpc>
              <a:spcAft>
                <a:spcPts val="283"/>
              </a:spcAft>
              <a:buNone/>
            </a:pPr>
            <a:r>
              <a:rPr b="0" lang="en-US" sz="2200" spc="-86" strike="noStrike">
                <a:solidFill>
                  <a:srgbClr val="c9211e"/>
                </a:solidFill>
                <a:latin typeface="Poppins"/>
              </a:rPr>
              <a:t>(* OneOffice Standard)</a:t>
            </a:r>
            <a:endParaRPr b="0" lang="en-US" sz="2200" spc="-86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30" name="" descr=""/>
          <p:cNvPicPr/>
          <p:nvPr/>
        </p:nvPicPr>
        <p:blipFill>
          <a:blip r:embed="rId1"/>
          <a:stretch/>
        </p:blipFill>
        <p:spPr>
          <a:xfrm>
            <a:off x="6222960" y="180000"/>
            <a:ext cx="8898840" cy="6502680"/>
          </a:xfrm>
          <a:prstGeom prst="rect">
            <a:avLst/>
          </a:prstGeom>
          <a:ln w="0">
            <a:noFill/>
          </a:ln>
          <a:effectLst>
            <a:softEdge rad="88920"/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609480" y="290124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en-CA" sz="5400" spc="-1" strike="noStrike">
                <a:solidFill>
                  <a:srgbClr val="ffffff"/>
                </a:solidFill>
                <a:latin typeface="Poppins"/>
              </a:rPr>
              <a:t>OneOffice LITE</a:t>
            </a:r>
            <a:endParaRPr b="1" lang="en-CA" sz="5400" spc="-1" strike="noStrike">
              <a:solidFill>
                <a:srgbClr val="ffffff"/>
              </a:solidFill>
              <a:latin typeface="Poppins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1. Files &amp; Sharing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pic>
        <p:nvPicPr>
          <p:cNvPr id="433" name="" descr=""/>
          <p:cNvPicPr/>
          <p:nvPr/>
        </p:nvPicPr>
        <p:blipFill>
          <a:blip r:embed="rId1"/>
          <a:stretch/>
        </p:blipFill>
        <p:spPr>
          <a:xfrm>
            <a:off x="4860360" y="1620000"/>
            <a:ext cx="8241120" cy="4680000"/>
          </a:xfrm>
          <a:prstGeom prst="rect">
            <a:avLst/>
          </a:prstGeom>
          <a:ln w="0">
            <a:noFill/>
          </a:ln>
        </p:spPr>
      </p:pic>
      <p:sp>
        <p:nvSpPr>
          <p:cNvPr id="434" name=""/>
          <p:cNvSpPr txBox="1"/>
          <p:nvPr/>
        </p:nvSpPr>
        <p:spPr>
          <a:xfrm>
            <a:off x="577080" y="1656000"/>
            <a:ext cx="5903640" cy="460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86" strike="noStrike">
                <a:latin typeface="Poppins"/>
              </a:rPr>
              <a:t>Folders &amp; Files</a:t>
            </a:r>
            <a:endParaRPr b="0" lang="en-CA" sz="22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86" strike="noStrike">
                <a:latin typeface="Poppins"/>
              </a:rPr>
              <a:t>Desktop sync</a:t>
            </a:r>
            <a:endParaRPr b="0" lang="en-CA" sz="22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86" strike="noStrike">
                <a:solidFill>
                  <a:srgbClr val="c9211e"/>
                </a:solidFill>
                <a:latin typeface="Poppins"/>
              </a:rPr>
              <a:t>Live-chat</a:t>
            </a:r>
            <a:endParaRPr b="0" lang="en-CA" sz="22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86" strike="noStrike">
                <a:latin typeface="Poppins"/>
              </a:rPr>
              <a:t>Internal share</a:t>
            </a:r>
            <a:endParaRPr b="0" lang="en-CA" sz="22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86" strike="noStrike">
                <a:latin typeface="Poppins"/>
              </a:rPr>
              <a:t>External share w/ different permissions</a:t>
            </a:r>
            <a:endParaRPr b="0" lang="en-CA" sz="22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86" strike="noStrike">
                <a:solidFill>
                  <a:srgbClr val="c9211e"/>
                </a:solidFill>
                <a:latin typeface="Poppins"/>
              </a:rPr>
              <a:t>Version control</a:t>
            </a:r>
            <a:endParaRPr b="0" lang="en-CA" sz="22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86" strike="noStrike">
                <a:solidFill>
                  <a:srgbClr val="c9211e"/>
                </a:solidFill>
                <a:latin typeface="Poppins"/>
              </a:rPr>
              <a:t>Audit</a:t>
            </a:r>
            <a:endParaRPr b="0" lang="en-CA" sz="22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86" strike="noStrike">
                <a:latin typeface="Poppins"/>
              </a:rPr>
              <a:t>Comments</a:t>
            </a:r>
            <a:endParaRPr b="0" lang="en-CA" sz="2200" spc="-1" strike="noStrike">
              <a:latin typeface="Arial"/>
            </a:endParaRPr>
          </a:p>
          <a:p>
            <a:pPr marL="432000" indent="-324000">
              <a:spcAft>
                <a:spcPts val="42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200" spc="-86" strike="noStrike">
                <a:latin typeface="Poppins"/>
              </a:rPr>
              <a:t>Tags</a:t>
            </a:r>
            <a:endParaRPr b="0" lang="en-CA" sz="2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283"/>
              </a:spcAft>
              <a:buNone/>
            </a:pPr>
            <a:r>
              <a:rPr b="0" lang="en-CA" sz="2200" spc="-86" strike="noStrike">
                <a:solidFill>
                  <a:srgbClr val="c9211e"/>
                </a:solidFill>
                <a:latin typeface="Poppins"/>
              </a:rPr>
              <a:t>(* OneOffice Standard)</a:t>
            </a:r>
            <a:endParaRPr b="0" lang="en-CA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en-US" sz="4400" spc="-86" strike="noStrike">
                <a:solidFill>
                  <a:srgbClr val="1d1d1a"/>
                </a:solidFill>
                <a:latin typeface="Poppins"/>
              </a:rPr>
              <a:t>2. Documents</a:t>
            </a:r>
            <a:endParaRPr b="1" lang="en-US" sz="4400" spc="-1" strike="noStrike">
              <a:solidFill>
                <a:srgbClr val="1d1d1a"/>
              </a:solidFill>
              <a:latin typeface="Poppins"/>
            </a:endParaRPr>
          </a:p>
        </p:txBody>
      </p:sp>
      <p:sp>
        <p:nvSpPr>
          <p:cNvPr id="436" name=""/>
          <p:cNvSpPr txBox="1"/>
          <p:nvPr/>
        </p:nvSpPr>
        <p:spPr>
          <a:xfrm>
            <a:off x="577080" y="1620000"/>
            <a:ext cx="4463280" cy="4692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Full Online Editor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Lightning fast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Word, PPT, Excel, Visio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Live-collaboration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Comments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Track changes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PDF /  format conversion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latin typeface="Poppins"/>
              </a:rPr>
              <a:t>Live presentation</a:t>
            </a:r>
            <a:endParaRPr b="0" lang="en-CA" sz="2400" spc="-1" strike="noStrike">
              <a:latin typeface="Arial"/>
            </a:endParaRPr>
          </a:p>
          <a:p>
            <a:pPr marL="432000" indent="-324000">
              <a:spcAft>
                <a:spcPts val="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86" strike="noStrike">
                <a:solidFill>
                  <a:srgbClr val="c9211e"/>
                </a:solidFill>
                <a:latin typeface="Poppins"/>
              </a:rPr>
              <a:t>Live chats &amp; calls</a:t>
            </a:r>
            <a:endParaRPr b="0" lang="en-CA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283"/>
              </a:spcAft>
              <a:buNone/>
            </a:pPr>
            <a:r>
              <a:rPr b="0" lang="en-CA" sz="2200" spc="-86" strike="noStrike">
                <a:solidFill>
                  <a:srgbClr val="c9211e"/>
                </a:solidFill>
                <a:latin typeface="Poppins"/>
              </a:rPr>
              <a:t>(* OneOffice Standard)</a:t>
            </a:r>
            <a:endParaRPr b="0" lang="en-CA" sz="2200" spc="-1" strike="noStrike">
              <a:latin typeface="Arial"/>
            </a:endParaRPr>
          </a:p>
        </p:txBody>
      </p:sp>
      <p:sp>
        <p:nvSpPr>
          <p:cNvPr id="437" name=""/>
          <p:cNvSpPr txBox="1"/>
          <p:nvPr/>
        </p:nvSpPr>
        <p:spPr>
          <a:xfrm>
            <a:off x="4744800" y="0"/>
            <a:ext cx="6726600" cy="3702960"/>
          </a:xfrm>
          <a:prstGeom prst="rect">
            <a:avLst/>
          </a:prstGeom>
          <a:blipFill rotWithShape="0">
            <a:blip r:embed="rId1"/>
            <a:srcRect l="0" t="5191" r="0" b="0"/>
            <a:stretch/>
          </a:blipFill>
          <a:ln w="0">
            <a:noFill/>
          </a:ln>
          <a:effectLst>
            <a:glow rad="127080">
              <a:srgbClr val="2a6099">
                <a:alpha val="70000"/>
              </a:srgbClr>
            </a:glow>
          </a:effectLst>
        </p:spPr>
        <p:txBody>
          <a:bodyPr lIns="90000" rIns="90000" tIns="45000" bIns="45000" anchor="t" anchorCtr="1">
            <a:noAutofit/>
          </a:bodyPr>
          <a:p>
            <a:r>
              <a:rPr b="0" lang="en-CA" sz="1800" spc="-1" strike="noStrike">
                <a:latin typeface="Arial"/>
              </a:rPr>
              <a:t>z</a:t>
            </a:r>
            <a:endParaRPr b="0" lang="en-CA" sz="1800" spc="-1" strike="noStrike">
              <a:latin typeface="Arial"/>
            </a:endParaRPr>
          </a:p>
        </p:txBody>
      </p:sp>
      <p:pic>
        <p:nvPicPr>
          <p:cNvPr id="438" name="" descr=""/>
          <p:cNvPicPr/>
          <p:nvPr/>
        </p:nvPicPr>
        <p:blipFill>
          <a:blip r:embed="rId2"/>
          <a:srcRect l="0" t="4955" r="0" b="14360"/>
          <a:stretch/>
        </p:blipFill>
        <p:spPr>
          <a:xfrm>
            <a:off x="5939640" y="1105560"/>
            <a:ext cx="9362160" cy="4377240"/>
          </a:xfrm>
          <a:prstGeom prst="rect">
            <a:avLst/>
          </a:prstGeom>
          <a:ln w="0">
            <a:noFill/>
          </a:ln>
          <a:effectLst>
            <a:glow rad="127080">
              <a:srgbClr val="f10d0c">
                <a:alpha val="70000"/>
              </a:srgbClr>
            </a:glow>
          </a:effectLst>
        </p:spPr>
      </p:pic>
      <p:pic>
        <p:nvPicPr>
          <p:cNvPr id="439" name="" descr=""/>
          <p:cNvPicPr/>
          <p:nvPr/>
        </p:nvPicPr>
        <p:blipFill>
          <a:blip r:embed="rId3"/>
          <a:srcRect l="0" t="7983" r="0" b="0"/>
          <a:stretch/>
        </p:blipFill>
        <p:spPr>
          <a:xfrm>
            <a:off x="7503120" y="2590200"/>
            <a:ext cx="7978680" cy="4267800"/>
          </a:xfrm>
          <a:prstGeom prst="rect">
            <a:avLst/>
          </a:prstGeom>
          <a:ln w="0">
            <a:noFill/>
          </a:ln>
          <a:effectLst>
            <a:glow rad="127080">
              <a:srgbClr val="1e6a39">
                <a:alpha val="70000"/>
              </a:srgbClr>
            </a:glow>
          </a:effectLst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Application>LibreOffice/7.3.6.2$Linux_X86_64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en-CA</dc:language>
  <cp:lastModifiedBy/>
  <dcterms:modified xsi:type="dcterms:W3CDTF">2022-10-22T10:00:37Z</dcterms:modified>
  <cp:revision>52</cp:revision>
  <dc:subject/>
  <dc:title/>
</cp:coreProperties>
</file>