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_rels/notesSlide13.xml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13.xml" ContentType="application/vnd.openxmlformats-officedocument.presentationml.notesSlide+xml"/>
  <Override PartName="/ppt/_rels/presentation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87.xml.rels" ContentType="application/vnd.openxmlformats-package.relationships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0.xml" ContentType="application/vnd.openxmlformats-officedocument.presentationml.slideLayout+xml"/>
  <Override PartName="/ppt/media/image9.png" ContentType="image/png"/>
  <Override PartName="/ppt/media/image13.png" ContentType="image/png"/>
  <Override PartName="/ppt/media/image8.png" ContentType="image/png"/>
  <Override PartName="/ppt/media/image12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5.png" ContentType="image/png"/>
  <Override PartName="/ppt/media/image10.png" ContentType="image/png"/>
  <Override PartName="/ppt/media/image2.png" ContentType="image/png"/>
  <Override PartName="/ppt/media/image17.jpeg" ContentType="image/jpeg"/>
  <Override PartName="/ppt/media/image3.png" ContentType="image/png"/>
  <Override PartName="/ppt/media/image4.png" ContentType="image/png"/>
  <Override PartName="/ppt/media/image6.png" ContentType="image/png"/>
  <Override PartName="/ppt/media/image11.png" ContentType="image/png"/>
  <Override PartName="/ppt/media/image1.jpeg" ContentType="image/jpeg"/>
  <Override PartName="/ppt/media/image7.png" ContentType="image/png"/>
  <Override PartName="/ppt/presProps.xml" ContentType="application/vnd.openxmlformats-officedocument.presentationml.presPro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</p:sldMasterIdLst>
  <p:notesMasterIdLst>
    <p:notesMasterId r:id="rId1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notesMaster" Target="notesMasters/notesMaster1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slide" Target="slides/slide12.xml"/><Relationship Id="rId23" Type="http://schemas.openxmlformats.org/officeDocument/2006/relationships/slide" Target="slides/slide13.xml"/><Relationship Id="rId24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9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laceHolder 1"/>
          <p:cNvSpPr>
            <a:spLocks noGrp="1"/>
          </p:cNvSpPr>
          <p:nvPr>
            <p:ph type="sldImg"/>
          </p:nvPr>
        </p:nvSpPr>
        <p:spPr>
          <a:xfrm>
            <a:off x="604440" y="840600"/>
            <a:ext cx="7598520" cy="4148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6160" spc="-1" strike="noStrike">
                <a:solidFill>
                  <a:srgbClr val="ffffff"/>
                </a:solidFill>
                <a:latin typeface="Poppins"/>
              </a:rPr>
              <a:t>Click to move the slide</a:t>
            </a:r>
            <a:endParaRPr b="1" lang="en-US" sz="6160" spc="-1" strike="noStrike">
              <a:solidFill>
                <a:srgbClr val="ffffff"/>
              </a:solidFill>
              <a:latin typeface="Poppins"/>
            </a:endParaRPr>
          </a:p>
        </p:txBody>
      </p:sp>
      <p:sp>
        <p:nvSpPr>
          <p:cNvPr id="410" name="PlaceHolder 2"/>
          <p:cNvSpPr>
            <a:spLocks noGrp="1"/>
          </p:cNvSpPr>
          <p:nvPr>
            <p:ph type="body"/>
          </p:nvPr>
        </p:nvSpPr>
        <p:spPr>
          <a:xfrm>
            <a:off x="880560" y="5255280"/>
            <a:ext cx="7046640" cy="497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CA" sz="2900" spc="-1" strike="noStrike">
                <a:latin typeface="Arial"/>
              </a:rPr>
              <a:t>Click to edit the notes format</a:t>
            </a:r>
            <a:endParaRPr b="0" lang="en-CA" sz="2900" spc="-1" strike="noStrike">
              <a:latin typeface="Arial"/>
            </a:endParaRPr>
          </a:p>
        </p:txBody>
      </p:sp>
      <p:sp>
        <p:nvSpPr>
          <p:cNvPr id="41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822480" cy="55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CA" sz="1400" spc="-1" strike="noStrike">
                <a:latin typeface="Times New Roman"/>
              </a:rPr>
              <a:t>&lt;header&gt;</a:t>
            </a:r>
            <a:endParaRPr b="0" lang="en-CA" sz="1400" spc="-1" strike="noStrike">
              <a:latin typeface="Times New Roman"/>
            </a:endParaRPr>
          </a:p>
        </p:txBody>
      </p:sp>
      <p:sp>
        <p:nvSpPr>
          <p:cNvPr id="412" name="PlaceHolder 4"/>
          <p:cNvSpPr>
            <a:spLocks noGrp="1"/>
          </p:cNvSpPr>
          <p:nvPr>
            <p:ph type="dt" idx="1"/>
          </p:nvPr>
        </p:nvSpPr>
        <p:spPr>
          <a:xfrm>
            <a:off x="4985640" y="0"/>
            <a:ext cx="3822480" cy="55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en-CA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en-CA" sz="1400" spc="-1" strike="noStrike">
                <a:latin typeface="Times New Roman"/>
              </a:rPr>
              <a:t>&lt;date/time&gt;</a:t>
            </a:r>
            <a:endParaRPr b="0" lang="en-CA" sz="1400" spc="-1" strike="noStrike">
              <a:latin typeface="Times New Roman"/>
            </a:endParaRPr>
          </a:p>
        </p:txBody>
      </p:sp>
      <p:sp>
        <p:nvSpPr>
          <p:cNvPr id="413" name="PlaceHolder 5"/>
          <p:cNvSpPr>
            <a:spLocks noGrp="1"/>
          </p:cNvSpPr>
          <p:nvPr>
            <p:ph type="ftr" idx="2"/>
          </p:nvPr>
        </p:nvSpPr>
        <p:spPr>
          <a:xfrm>
            <a:off x="0" y="10510920"/>
            <a:ext cx="3822480" cy="55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en-CA" sz="1400" spc="-1" strike="noStrike">
                <a:latin typeface="Times New Roman"/>
              </a:defRPr>
            </a:lvl1pPr>
          </a:lstStyle>
          <a:p>
            <a:r>
              <a:rPr b="0" lang="en-CA" sz="1400" spc="-1" strike="noStrike">
                <a:latin typeface="Times New Roman"/>
              </a:rPr>
              <a:t>&lt;footer&gt;</a:t>
            </a:r>
            <a:endParaRPr b="0" lang="en-CA" sz="1400" spc="-1" strike="noStrike">
              <a:latin typeface="Times New Roman"/>
            </a:endParaRPr>
          </a:p>
        </p:txBody>
      </p:sp>
      <p:sp>
        <p:nvSpPr>
          <p:cNvPr id="414" name="PlaceHolder 6"/>
          <p:cNvSpPr>
            <a:spLocks noGrp="1"/>
          </p:cNvSpPr>
          <p:nvPr>
            <p:ph type="sldNum" idx="3"/>
          </p:nvPr>
        </p:nvSpPr>
        <p:spPr>
          <a:xfrm>
            <a:off x="4985640" y="10510920"/>
            <a:ext cx="3822480" cy="55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en-CA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797C361A-7032-4D57-81B2-65F4197D8220}" type="slidenum">
              <a:rPr b="0" lang="en-CA" sz="1400" spc="-1" strike="noStrike">
                <a:latin typeface="Times New Roman"/>
              </a:rPr>
              <a:t>&lt;number&gt;</a:t>
            </a:fld>
            <a:endParaRPr b="0" lang="en-CA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PlaceHolder 1"/>
          <p:cNvSpPr>
            <a:spLocks noGrp="1"/>
          </p:cNvSpPr>
          <p:nvPr>
            <p:ph type="sldImg"/>
          </p:nvPr>
        </p:nvSpPr>
        <p:spPr>
          <a:xfrm>
            <a:off x="604440" y="840600"/>
            <a:ext cx="7598520" cy="4148640"/>
          </a:xfrm>
          <a:prstGeom prst="rect">
            <a:avLst/>
          </a:prstGeom>
          <a:ln w="0">
            <a:noFill/>
          </a:ln>
        </p:spPr>
      </p:sp>
      <p:sp>
        <p:nvSpPr>
          <p:cNvPr id="459" name="PlaceHolder 2"/>
          <p:cNvSpPr>
            <a:spLocks noGrp="1"/>
          </p:cNvSpPr>
          <p:nvPr>
            <p:ph type="body"/>
          </p:nvPr>
        </p:nvSpPr>
        <p:spPr>
          <a:xfrm>
            <a:off x="777240" y="4840560"/>
            <a:ext cx="6217560" cy="396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CA" sz="2900" spc="-1" strike="noStrike">
              <a:latin typeface="Arial"/>
            </a:endParaRPr>
          </a:p>
        </p:txBody>
      </p:sp>
      <p:sp>
        <p:nvSpPr>
          <p:cNvPr id="460" name="PlaceHolder 3"/>
          <p:cNvSpPr>
            <a:spLocks noGrp="1"/>
          </p:cNvSpPr>
          <p:nvPr>
            <p:ph type="sldNum" idx="4"/>
          </p:nvPr>
        </p:nvSpPr>
        <p:spPr>
          <a:xfrm>
            <a:off x="4402440" y="9553680"/>
            <a:ext cx="3367800" cy="504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55D47E4-BBC2-4A60-831D-2F1A146003FF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CA" sz="1200" spc="-1" strike="noStrike"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sldImg"/>
          </p:nvPr>
        </p:nvSpPr>
        <p:spPr>
          <a:xfrm>
            <a:off x="430200" y="764280"/>
            <a:ext cx="6911280" cy="3771360"/>
          </a:xfrm>
          <a:prstGeom prst="rect">
            <a:avLst/>
          </a:prstGeom>
          <a:ln w="0">
            <a:noFill/>
          </a:ln>
        </p:spPr>
      </p:sp>
      <p:sp>
        <p:nvSpPr>
          <p:cNvPr id="462" name="PlaceHolder 2"/>
          <p:cNvSpPr>
            <a:spLocks noGrp="1"/>
          </p:cNvSpPr>
          <p:nvPr>
            <p:ph type="body"/>
          </p:nvPr>
        </p:nvSpPr>
        <p:spPr>
          <a:xfrm>
            <a:off x="777240" y="4840560"/>
            <a:ext cx="6217560" cy="396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CA" sz="2640" spc="-1" strike="noStrike">
              <a:latin typeface="Arial"/>
            </a:endParaRPr>
          </a:p>
        </p:txBody>
      </p:sp>
      <p:sp>
        <p:nvSpPr>
          <p:cNvPr id="463" name="PlaceHolder 3"/>
          <p:cNvSpPr>
            <a:spLocks noGrp="1"/>
          </p:cNvSpPr>
          <p:nvPr>
            <p:ph type="sldNum" idx="5"/>
          </p:nvPr>
        </p:nvSpPr>
        <p:spPr>
          <a:xfrm>
            <a:off x="4402440" y="9553680"/>
            <a:ext cx="3367800" cy="504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AD2BE90-C1AD-48F3-9043-1720AC24A729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CA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670536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609120" y="4249440"/>
            <a:ext cx="670536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04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4045320" y="2563920"/>
            <a:ext cx="327204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609120" y="4249440"/>
            <a:ext cx="327204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/>
          </p:nvPr>
        </p:nvSpPr>
        <p:spPr>
          <a:xfrm>
            <a:off x="4045320" y="4249440"/>
            <a:ext cx="327204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215892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2876400" y="2563920"/>
            <a:ext cx="215892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5143680" y="2563920"/>
            <a:ext cx="215892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09120" y="4249440"/>
            <a:ext cx="215892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/>
          </p:nvPr>
        </p:nvSpPr>
        <p:spPr>
          <a:xfrm>
            <a:off x="2876400" y="4249440"/>
            <a:ext cx="215892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/>
          </p:nvPr>
        </p:nvSpPr>
        <p:spPr>
          <a:xfrm>
            <a:off x="5143680" y="4249440"/>
            <a:ext cx="215892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609120" y="2563920"/>
            <a:ext cx="670536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670536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04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/>
          </p:nvPr>
        </p:nvSpPr>
        <p:spPr>
          <a:xfrm>
            <a:off x="4045320" y="2563920"/>
            <a:ext cx="327204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609120" y="273240"/>
            <a:ext cx="1097208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04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4045320" y="2563920"/>
            <a:ext cx="327204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/>
          </p:nvPr>
        </p:nvSpPr>
        <p:spPr>
          <a:xfrm>
            <a:off x="609120" y="4249440"/>
            <a:ext cx="327204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09120" y="2563920"/>
            <a:ext cx="670536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04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045320" y="2563920"/>
            <a:ext cx="327204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045320" y="4249440"/>
            <a:ext cx="327204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04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045320" y="2563920"/>
            <a:ext cx="327204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09120" y="4249440"/>
            <a:ext cx="670536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670536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09120" y="4249440"/>
            <a:ext cx="670536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04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4045320" y="2563920"/>
            <a:ext cx="327204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120" y="4249440"/>
            <a:ext cx="327204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/>
          </p:nvPr>
        </p:nvSpPr>
        <p:spPr>
          <a:xfrm>
            <a:off x="4045320" y="4249440"/>
            <a:ext cx="327204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215892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2876400" y="2563920"/>
            <a:ext cx="215892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5143680" y="2563920"/>
            <a:ext cx="215892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609120" y="4249440"/>
            <a:ext cx="215892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/>
          </p:nvPr>
        </p:nvSpPr>
        <p:spPr>
          <a:xfrm>
            <a:off x="2876400" y="4249440"/>
            <a:ext cx="215892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/>
          </p:nvPr>
        </p:nvSpPr>
        <p:spPr>
          <a:xfrm>
            <a:off x="5143680" y="4249440"/>
            <a:ext cx="215892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subTitle"/>
          </p:nvPr>
        </p:nvSpPr>
        <p:spPr>
          <a:xfrm>
            <a:off x="609120" y="2563920"/>
            <a:ext cx="670536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670536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04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/>
          </p:nvPr>
        </p:nvSpPr>
        <p:spPr>
          <a:xfrm>
            <a:off x="4045320" y="2563920"/>
            <a:ext cx="327204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670536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subTitle"/>
          </p:nvPr>
        </p:nvSpPr>
        <p:spPr>
          <a:xfrm>
            <a:off x="609120" y="273240"/>
            <a:ext cx="1097208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04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/>
          </p:nvPr>
        </p:nvSpPr>
        <p:spPr>
          <a:xfrm>
            <a:off x="4045320" y="2563920"/>
            <a:ext cx="327204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/>
          </p:nvPr>
        </p:nvSpPr>
        <p:spPr>
          <a:xfrm>
            <a:off x="609120" y="4249440"/>
            <a:ext cx="327204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04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4045320" y="2563920"/>
            <a:ext cx="327204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/>
          </p:nvPr>
        </p:nvSpPr>
        <p:spPr>
          <a:xfrm>
            <a:off x="4045320" y="4249440"/>
            <a:ext cx="327204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04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4045320" y="2563920"/>
            <a:ext cx="327204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120" y="4249440"/>
            <a:ext cx="670536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670536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09120" y="4249440"/>
            <a:ext cx="670536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04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4045320" y="2563920"/>
            <a:ext cx="327204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609120" y="4249440"/>
            <a:ext cx="327204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08" name="PlaceHolder 5"/>
          <p:cNvSpPr>
            <a:spLocks noGrp="1"/>
          </p:cNvSpPr>
          <p:nvPr>
            <p:ph/>
          </p:nvPr>
        </p:nvSpPr>
        <p:spPr>
          <a:xfrm>
            <a:off x="4045320" y="4249440"/>
            <a:ext cx="327204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215892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2876400" y="2563920"/>
            <a:ext cx="215892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5143680" y="2563920"/>
            <a:ext cx="215892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/>
          </p:nvPr>
        </p:nvSpPr>
        <p:spPr>
          <a:xfrm>
            <a:off x="609120" y="4249440"/>
            <a:ext cx="215892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14" name="PlaceHolder 6"/>
          <p:cNvSpPr>
            <a:spLocks noGrp="1"/>
          </p:cNvSpPr>
          <p:nvPr>
            <p:ph/>
          </p:nvPr>
        </p:nvSpPr>
        <p:spPr>
          <a:xfrm>
            <a:off x="2876400" y="4249440"/>
            <a:ext cx="215892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15" name="PlaceHolder 7"/>
          <p:cNvSpPr>
            <a:spLocks noGrp="1"/>
          </p:cNvSpPr>
          <p:nvPr>
            <p:ph/>
          </p:nvPr>
        </p:nvSpPr>
        <p:spPr>
          <a:xfrm>
            <a:off x="5143680" y="4249440"/>
            <a:ext cx="215892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subTitle"/>
          </p:nvPr>
        </p:nvSpPr>
        <p:spPr>
          <a:xfrm>
            <a:off x="609120" y="2563920"/>
            <a:ext cx="670536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670536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04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/>
          </p:nvPr>
        </p:nvSpPr>
        <p:spPr>
          <a:xfrm>
            <a:off x="4045320" y="2563920"/>
            <a:ext cx="327204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04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/>
          </p:nvPr>
        </p:nvSpPr>
        <p:spPr>
          <a:xfrm>
            <a:off x="4045320" y="2563920"/>
            <a:ext cx="327204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subTitle"/>
          </p:nvPr>
        </p:nvSpPr>
        <p:spPr>
          <a:xfrm>
            <a:off x="609120" y="273240"/>
            <a:ext cx="1097208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04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/>
          </p:nvPr>
        </p:nvSpPr>
        <p:spPr>
          <a:xfrm>
            <a:off x="4045320" y="2563920"/>
            <a:ext cx="327204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/>
          </p:nvPr>
        </p:nvSpPr>
        <p:spPr>
          <a:xfrm>
            <a:off x="609120" y="4249440"/>
            <a:ext cx="327204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04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/>
          </p:nvPr>
        </p:nvSpPr>
        <p:spPr>
          <a:xfrm>
            <a:off x="4045320" y="2563920"/>
            <a:ext cx="327204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/>
          </p:nvPr>
        </p:nvSpPr>
        <p:spPr>
          <a:xfrm>
            <a:off x="4045320" y="4249440"/>
            <a:ext cx="327204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04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/>
          </p:nvPr>
        </p:nvSpPr>
        <p:spPr>
          <a:xfrm>
            <a:off x="4045320" y="2563920"/>
            <a:ext cx="327204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/>
          </p:nvPr>
        </p:nvSpPr>
        <p:spPr>
          <a:xfrm>
            <a:off x="609120" y="4249440"/>
            <a:ext cx="670536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670536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/>
          </p:nvPr>
        </p:nvSpPr>
        <p:spPr>
          <a:xfrm>
            <a:off x="609120" y="4249440"/>
            <a:ext cx="670536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04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4045320" y="2563920"/>
            <a:ext cx="327204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/>
          </p:nvPr>
        </p:nvSpPr>
        <p:spPr>
          <a:xfrm>
            <a:off x="609120" y="4249440"/>
            <a:ext cx="327204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/>
          </p:nvPr>
        </p:nvSpPr>
        <p:spPr>
          <a:xfrm>
            <a:off x="4045320" y="4249440"/>
            <a:ext cx="327204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215892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/>
          </p:nvPr>
        </p:nvSpPr>
        <p:spPr>
          <a:xfrm>
            <a:off x="2876400" y="2563920"/>
            <a:ext cx="215892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/>
          </p:nvPr>
        </p:nvSpPr>
        <p:spPr>
          <a:xfrm>
            <a:off x="5143680" y="2563920"/>
            <a:ext cx="215892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/>
          </p:nvPr>
        </p:nvSpPr>
        <p:spPr>
          <a:xfrm>
            <a:off x="609120" y="4249440"/>
            <a:ext cx="215892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59" name="PlaceHolder 6"/>
          <p:cNvSpPr>
            <a:spLocks noGrp="1"/>
          </p:cNvSpPr>
          <p:nvPr>
            <p:ph/>
          </p:nvPr>
        </p:nvSpPr>
        <p:spPr>
          <a:xfrm>
            <a:off x="2876400" y="4249440"/>
            <a:ext cx="215892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60" name="PlaceHolder 7"/>
          <p:cNvSpPr>
            <a:spLocks noGrp="1"/>
          </p:cNvSpPr>
          <p:nvPr>
            <p:ph/>
          </p:nvPr>
        </p:nvSpPr>
        <p:spPr>
          <a:xfrm>
            <a:off x="5143680" y="4249440"/>
            <a:ext cx="215892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subTitle"/>
          </p:nvPr>
        </p:nvSpPr>
        <p:spPr>
          <a:xfrm>
            <a:off x="609120" y="2563920"/>
            <a:ext cx="670536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670536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04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/>
          </p:nvPr>
        </p:nvSpPr>
        <p:spPr>
          <a:xfrm>
            <a:off x="4045320" y="2563920"/>
            <a:ext cx="327204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subTitle"/>
          </p:nvPr>
        </p:nvSpPr>
        <p:spPr>
          <a:xfrm>
            <a:off x="609120" y="273240"/>
            <a:ext cx="1097208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04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/>
          </p:nvPr>
        </p:nvSpPr>
        <p:spPr>
          <a:xfrm>
            <a:off x="4045320" y="2563920"/>
            <a:ext cx="327204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/>
          </p:nvPr>
        </p:nvSpPr>
        <p:spPr>
          <a:xfrm>
            <a:off x="609120" y="4249440"/>
            <a:ext cx="327204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04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/>
          </p:nvPr>
        </p:nvSpPr>
        <p:spPr>
          <a:xfrm>
            <a:off x="4045320" y="2563920"/>
            <a:ext cx="327204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/>
          </p:nvPr>
        </p:nvSpPr>
        <p:spPr>
          <a:xfrm>
            <a:off x="4045320" y="4249440"/>
            <a:ext cx="327204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04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/>
          </p:nvPr>
        </p:nvSpPr>
        <p:spPr>
          <a:xfrm>
            <a:off x="4045320" y="2563920"/>
            <a:ext cx="327204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/>
          </p:nvPr>
        </p:nvSpPr>
        <p:spPr>
          <a:xfrm>
            <a:off x="609120" y="4249440"/>
            <a:ext cx="670536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670536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/>
          </p:nvPr>
        </p:nvSpPr>
        <p:spPr>
          <a:xfrm>
            <a:off x="609120" y="4249440"/>
            <a:ext cx="670536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04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/>
          </p:nvPr>
        </p:nvSpPr>
        <p:spPr>
          <a:xfrm>
            <a:off x="4045320" y="2563920"/>
            <a:ext cx="327204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/>
          </p:nvPr>
        </p:nvSpPr>
        <p:spPr>
          <a:xfrm>
            <a:off x="609120" y="4249440"/>
            <a:ext cx="327204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96" name="PlaceHolder 5"/>
          <p:cNvSpPr>
            <a:spLocks noGrp="1"/>
          </p:cNvSpPr>
          <p:nvPr>
            <p:ph/>
          </p:nvPr>
        </p:nvSpPr>
        <p:spPr>
          <a:xfrm>
            <a:off x="4045320" y="4249440"/>
            <a:ext cx="327204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609120" y="273240"/>
            <a:ext cx="1097208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215892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/>
          </p:nvPr>
        </p:nvSpPr>
        <p:spPr>
          <a:xfrm>
            <a:off x="2876400" y="2563920"/>
            <a:ext cx="215892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/>
          </p:nvPr>
        </p:nvSpPr>
        <p:spPr>
          <a:xfrm>
            <a:off x="5143680" y="2563920"/>
            <a:ext cx="215892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201" name="PlaceHolder 5"/>
          <p:cNvSpPr>
            <a:spLocks noGrp="1"/>
          </p:cNvSpPr>
          <p:nvPr>
            <p:ph/>
          </p:nvPr>
        </p:nvSpPr>
        <p:spPr>
          <a:xfrm>
            <a:off x="609120" y="4249440"/>
            <a:ext cx="215892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202" name="PlaceHolder 6"/>
          <p:cNvSpPr>
            <a:spLocks noGrp="1"/>
          </p:cNvSpPr>
          <p:nvPr>
            <p:ph/>
          </p:nvPr>
        </p:nvSpPr>
        <p:spPr>
          <a:xfrm>
            <a:off x="2876400" y="4249440"/>
            <a:ext cx="215892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203" name="PlaceHolder 7"/>
          <p:cNvSpPr>
            <a:spLocks noGrp="1"/>
          </p:cNvSpPr>
          <p:nvPr>
            <p:ph/>
          </p:nvPr>
        </p:nvSpPr>
        <p:spPr>
          <a:xfrm>
            <a:off x="5143680" y="4249440"/>
            <a:ext cx="215892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 type="subTitle"/>
          </p:nvPr>
        </p:nvSpPr>
        <p:spPr>
          <a:xfrm>
            <a:off x="609120" y="2563920"/>
            <a:ext cx="670536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670536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04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/>
          </p:nvPr>
        </p:nvSpPr>
        <p:spPr>
          <a:xfrm>
            <a:off x="4045320" y="2563920"/>
            <a:ext cx="327204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subTitle"/>
          </p:nvPr>
        </p:nvSpPr>
        <p:spPr>
          <a:xfrm>
            <a:off x="609120" y="273240"/>
            <a:ext cx="1097208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04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/>
          </p:nvPr>
        </p:nvSpPr>
        <p:spPr>
          <a:xfrm>
            <a:off x="4045320" y="2563920"/>
            <a:ext cx="327204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262" name="PlaceHolder 4"/>
          <p:cNvSpPr>
            <a:spLocks noGrp="1"/>
          </p:cNvSpPr>
          <p:nvPr>
            <p:ph/>
          </p:nvPr>
        </p:nvSpPr>
        <p:spPr>
          <a:xfrm>
            <a:off x="609120" y="4249440"/>
            <a:ext cx="327204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04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/>
          </p:nvPr>
        </p:nvSpPr>
        <p:spPr>
          <a:xfrm>
            <a:off x="4045320" y="2563920"/>
            <a:ext cx="327204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266" name="PlaceHolder 4"/>
          <p:cNvSpPr>
            <a:spLocks noGrp="1"/>
          </p:cNvSpPr>
          <p:nvPr>
            <p:ph/>
          </p:nvPr>
        </p:nvSpPr>
        <p:spPr>
          <a:xfrm>
            <a:off x="4045320" y="4249440"/>
            <a:ext cx="327204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04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/>
          </p:nvPr>
        </p:nvSpPr>
        <p:spPr>
          <a:xfrm>
            <a:off x="4045320" y="2563920"/>
            <a:ext cx="327204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270" name="PlaceHolder 4"/>
          <p:cNvSpPr>
            <a:spLocks noGrp="1"/>
          </p:cNvSpPr>
          <p:nvPr>
            <p:ph/>
          </p:nvPr>
        </p:nvSpPr>
        <p:spPr>
          <a:xfrm>
            <a:off x="609120" y="4249440"/>
            <a:ext cx="670536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04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4045320" y="2563920"/>
            <a:ext cx="327204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609120" y="4249440"/>
            <a:ext cx="327204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670536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273" name="PlaceHolder 3"/>
          <p:cNvSpPr>
            <a:spLocks noGrp="1"/>
          </p:cNvSpPr>
          <p:nvPr>
            <p:ph/>
          </p:nvPr>
        </p:nvSpPr>
        <p:spPr>
          <a:xfrm>
            <a:off x="609120" y="4249440"/>
            <a:ext cx="670536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04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/>
          </p:nvPr>
        </p:nvSpPr>
        <p:spPr>
          <a:xfrm>
            <a:off x="4045320" y="2563920"/>
            <a:ext cx="327204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277" name="PlaceHolder 4"/>
          <p:cNvSpPr>
            <a:spLocks noGrp="1"/>
          </p:cNvSpPr>
          <p:nvPr>
            <p:ph/>
          </p:nvPr>
        </p:nvSpPr>
        <p:spPr>
          <a:xfrm>
            <a:off x="609120" y="4249440"/>
            <a:ext cx="327204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278" name="PlaceHolder 5"/>
          <p:cNvSpPr>
            <a:spLocks noGrp="1"/>
          </p:cNvSpPr>
          <p:nvPr>
            <p:ph/>
          </p:nvPr>
        </p:nvSpPr>
        <p:spPr>
          <a:xfrm>
            <a:off x="4045320" y="4249440"/>
            <a:ext cx="327204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215892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/>
          </p:nvPr>
        </p:nvSpPr>
        <p:spPr>
          <a:xfrm>
            <a:off x="2876400" y="2563920"/>
            <a:ext cx="215892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282" name="PlaceHolder 4"/>
          <p:cNvSpPr>
            <a:spLocks noGrp="1"/>
          </p:cNvSpPr>
          <p:nvPr>
            <p:ph/>
          </p:nvPr>
        </p:nvSpPr>
        <p:spPr>
          <a:xfrm>
            <a:off x="5143680" y="2563920"/>
            <a:ext cx="215892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283" name="PlaceHolder 5"/>
          <p:cNvSpPr>
            <a:spLocks noGrp="1"/>
          </p:cNvSpPr>
          <p:nvPr>
            <p:ph/>
          </p:nvPr>
        </p:nvSpPr>
        <p:spPr>
          <a:xfrm>
            <a:off x="609120" y="4249440"/>
            <a:ext cx="215892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284" name="PlaceHolder 6"/>
          <p:cNvSpPr>
            <a:spLocks noGrp="1"/>
          </p:cNvSpPr>
          <p:nvPr>
            <p:ph/>
          </p:nvPr>
        </p:nvSpPr>
        <p:spPr>
          <a:xfrm>
            <a:off x="2876400" y="4249440"/>
            <a:ext cx="215892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285" name="PlaceHolder 7"/>
          <p:cNvSpPr>
            <a:spLocks noGrp="1"/>
          </p:cNvSpPr>
          <p:nvPr>
            <p:ph/>
          </p:nvPr>
        </p:nvSpPr>
        <p:spPr>
          <a:xfrm>
            <a:off x="5143680" y="4249440"/>
            <a:ext cx="215892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 type="subTitle"/>
          </p:nvPr>
        </p:nvSpPr>
        <p:spPr>
          <a:xfrm>
            <a:off x="609120" y="2563920"/>
            <a:ext cx="670536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670536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04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297" name="PlaceHolder 3"/>
          <p:cNvSpPr>
            <a:spLocks noGrp="1"/>
          </p:cNvSpPr>
          <p:nvPr>
            <p:ph/>
          </p:nvPr>
        </p:nvSpPr>
        <p:spPr>
          <a:xfrm>
            <a:off x="4045320" y="2563920"/>
            <a:ext cx="327204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subTitle"/>
          </p:nvPr>
        </p:nvSpPr>
        <p:spPr>
          <a:xfrm>
            <a:off x="609120" y="273240"/>
            <a:ext cx="1097208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04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02" name="PlaceHolder 3"/>
          <p:cNvSpPr>
            <a:spLocks noGrp="1"/>
          </p:cNvSpPr>
          <p:nvPr>
            <p:ph/>
          </p:nvPr>
        </p:nvSpPr>
        <p:spPr>
          <a:xfrm>
            <a:off x="4045320" y="2563920"/>
            <a:ext cx="327204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03" name="PlaceHolder 4"/>
          <p:cNvSpPr>
            <a:spLocks noGrp="1"/>
          </p:cNvSpPr>
          <p:nvPr>
            <p:ph/>
          </p:nvPr>
        </p:nvSpPr>
        <p:spPr>
          <a:xfrm>
            <a:off x="609120" y="4249440"/>
            <a:ext cx="327204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04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4045320" y="2563920"/>
            <a:ext cx="327204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4045320" y="4249440"/>
            <a:ext cx="327204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04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/>
          </p:nvPr>
        </p:nvSpPr>
        <p:spPr>
          <a:xfrm>
            <a:off x="4045320" y="2563920"/>
            <a:ext cx="327204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07" name="PlaceHolder 4"/>
          <p:cNvSpPr>
            <a:spLocks noGrp="1"/>
          </p:cNvSpPr>
          <p:nvPr>
            <p:ph/>
          </p:nvPr>
        </p:nvSpPr>
        <p:spPr>
          <a:xfrm>
            <a:off x="4045320" y="4249440"/>
            <a:ext cx="327204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04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/>
          </p:nvPr>
        </p:nvSpPr>
        <p:spPr>
          <a:xfrm>
            <a:off x="4045320" y="2563920"/>
            <a:ext cx="327204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11" name="PlaceHolder 4"/>
          <p:cNvSpPr>
            <a:spLocks noGrp="1"/>
          </p:cNvSpPr>
          <p:nvPr>
            <p:ph/>
          </p:nvPr>
        </p:nvSpPr>
        <p:spPr>
          <a:xfrm>
            <a:off x="609120" y="4249440"/>
            <a:ext cx="670536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670536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14" name="PlaceHolder 3"/>
          <p:cNvSpPr>
            <a:spLocks noGrp="1"/>
          </p:cNvSpPr>
          <p:nvPr>
            <p:ph/>
          </p:nvPr>
        </p:nvSpPr>
        <p:spPr>
          <a:xfrm>
            <a:off x="609120" y="4249440"/>
            <a:ext cx="670536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04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/>
          </p:nvPr>
        </p:nvSpPr>
        <p:spPr>
          <a:xfrm>
            <a:off x="4045320" y="2563920"/>
            <a:ext cx="327204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18" name="PlaceHolder 4"/>
          <p:cNvSpPr>
            <a:spLocks noGrp="1"/>
          </p:cNvSpPr>
          <p:nvPr>
            <p:ph/>
          </p:nvPr>
        </p:nvSpPr>
        <p:spPr>
          <a:xfrm>
            <a:off x="609120" y="4249440"/>
            <a:ext cx="327204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19" name="PlaceHolder 5"/>
          <p:cNvSpPr>
            <a:spLocks noGrp="1"/>
          </p:cNvSpPr>
          <p:nvPr>
            <p:ph/>
          </p:nvPr>
        </p:nvSpPr>
        <p:spPr>
          <a:xfrm>
            <a:off x="4045320" y="4249440"/>
            <a:ext cx="327204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215892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22" name="PlaceHolder 3"/>
          <p:cNvSpPr>
            <a:spLocks noGrp="1"/>
          </p:cNvSpPr>
          <p:nvPr>
            <p:ph/>
          </p:nvPr>
        </p:nvSpPr>
        <p:spPr>
          <a:xfrm>
            <a:off x="2876400" y="2563920"/>
            <a:ext cx="215892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23" name="PlaceHolder 4"/>
          <p:cNvSpPr>
            <a:spLocks noGrp="1"/>
          </p:cNvSpPr>
          <p:nvPr>
            <p:ph/>
          </p:nvPr>
        </p:nvSpPr>
        <p:spPr>
          <a:xfrm>
            <a:off x="5143680" y="2563920"/>
            <a:ext cx="215892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24" name="PlaceHolder 5"/>
          <p:cNvSpPr>
            <a:spLocks noGrp="1"/>
          </p:cNvSpPr>
          <p:nvPr>
            <p:ph/>
          </p:nvPr>
        </p:nvSpPr>
        <p:spPr>
          <a:xfrm>
            <a:off x="609120" y="4249440"/>
            <a:ext cx="215892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25" name="PlaceHolder 6"/>
          <p:cNvSpPr>
            <a:spLocks noGrp="1"/>
          </p:cNvSpPr>
          <p:nvPr>
            <p:ph/>
          </p:nvPr>
        </p:nvSpPr>
        <p:spPr>
          <a:xfrm>
            <a:off x="2876400" y="4249440"/>
            <a:ext cx="215892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26" name="PlaceHolder 7"/>
          <p:cNvSpPr>
            <a:spLocks noGrp="1"/>
          </p:cNvSpPr>
          <p:nvPr>
            <p:ph/>
          </p:nvPr>
        </p:nvSpPr>
        <p:spPr>
          <a:xfrm>
            <a:off x="5143680" y="4249440"/>
            <a:ext cx="215892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 type="subTitle"/>
          </p:nvPr>
        </p:nvSpPr>
        <p:spPr>
          <a:xfrm>
            <a:off x="609120" y="2563920"/>
            <a:ext cx="670536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376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670536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378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04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79" name="PlaceHolder 3"/>
          <p:cNvSpPr>
            <a:spLocks noGrp="1"/>
          </p:cNvSpPr>
          <p:nvPr>
            <p:ph/>
          </p:nvPr>
        </p:nvSpPr>
        <p:spPr>
          <a:xfrm>
            <a:off x="4045320" y="2563920"/>
            <a:ext cx="327204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04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4045320" y="2563920"/>
            <a:ext cx="327204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609120" y="4249440"/>
            <a:ext cx="670536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subTitle"/>
          </p:nvPr>
        </p:nvSpPr>
        <p:spPr>
          <a:xfrm>
            <a:off x="609120" y="273240"/>
            <a:ext cx="1097208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04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84" name="PlaceHolder 3"/>
          <p:cNvSpPr>
            <a:spLocks noGrp="1"/>
          </p:cNvSpPr>
          <p:nvPr>
            <p:ph/>
          </p:nvPr>
        </p:nvSpPr>
        <p:spPr>
          <a:xfrm>
            <a:off x="4045320" y="2563920"/>
            <a:ext cx="327204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85" name="PlaceHolder 4"/>
          <p:cNvSpPr>
            <a:spLocks noGrp="1"/>
          </p:cNvSpPr>
          <p:nvPr>
            <p:ph/>
          </p:nvPr>
        </p:nvSpPr>
        <p:spPr>
          <a:xfrm>
            <a:off x="609120" y="4249440"/>
            <a:ext cx="327204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387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04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88" name="PlaceHolder 3"/>
          <p:cNvSpPr>
            <a:spLocks noGrp="1"/>
          </p:cNvSpPr>
          <p:nvPr>
            <p:ph/>
          </p:nvPr>
        </p:nvSpPr>
        <p:spPr>
          <a:xfrm>
            <a:off x="4045320" y="2563920"/>
            <a:ext cx="327204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89" name="PlaceHolder 4"/>
          <p:cNvSpPr>
            <a:spLocks noGrp="1"/>
          </p:cNvSpPr>
          <p:nvPr>
            <p:ph/>
          </p:nvPr>
        </p:nvSpPr>
        <p:spPr>
          <a:xfrm>
            <a:off x="4045320" y="4249440"/>
            <a:ext cx="327204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391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04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92" name="PlaceHolder 3"/>
          <p:cNvSpPr>
            <a:spLocks noGrp="1"/>
          </p:cNvSpPr>
          <p:nvPr>
            <p:ph/>
          </p:nvPr>
        </p:nvSpPr>
        <p:spPr>
          <a:xfrm>
            <a:off x="4045320" y="2563920"/>
            <a:ext cx="327204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93" name="PlaceHolder 4"/>
          <p:cNvSpPr>
            <a:spLocks noGrp="1"/>
          </p:cNvSpPr>
          <p:nvPr>
            <p:ph/>
          </p:nvPr>
        </p:nvSpPr>
        <p:spPr>
          <a:xfrm>
            <a:off x="609120" y="4249440"/>
            <a:ext cx="670536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395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670536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96" name="PlaceHolder 3"/>
          <p:cNvSpPr>
            <a:spLocks noGrp="1"/>
          </p:cNvSpPr>
          <p:nvPr>
            <p:ph/>
          </p:nvPr>
        </p:nvSpPr>
        <p:spPr>
          <a:xfrm>
            <a:off x="609120" y="4249440"/>
            <a:ext cx="670536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398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04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99" name="PlaceHolder 3"/>
          <p:cNvSpPr>
            <a:spLocks noGrp="1"/>
          </p:cNvSpPr>
          <p:nvPr>
            <p:ph/>
          </p:nvPr>
        </p:nvSpPr>
        <p:spPr>
          <a:xfrm>
            <a:off x="4045320" y="2563920"/>
            <a:ext cx="327204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400" name="PlaceHolder 4"/>
          <p:cNvSpPr>
            <a:spLocks noGrp="1"/>
          </p:cNvSpPr>
          <p:nvPr>
            <p:ph/>
          </p:nvPr>
        </p:nvSpPr>
        <p:spPr>
          <a:xfrm>
            <a:off x="609120" y="4249440"/>
            <a:ext cx="327204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401" name="PlaceHolder 5"/>
          <p:cNvSpPr>
            <a:spLocks noGrp="1"/>
          </p:cNvSpPr>
          <p:nvPr>
            <p:ph/>
          </p:nvPr>
        </p:nvSpPr>
        <p:spPr>
          <a:xfrm>
            <a:off x="4045320" y="4249440"/>
            <a:ext cx="327204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403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215892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404" name="PlaceHolder 3"/>
          <p:cNvSpPr>
            <a:spLocks noGrp="1"/>
          </p:cNvSpPr>
          <p:nvPr>
            <p:ph/>
          </p:nvPr>
        </p:nvSpPr>
        <p:spPr>
          <a:xfrm>
            <a:off x="2876400" y="2563920"/>
            <a:ext cx="215892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405" name="PlaceHolder 4"/>
          <p:cNvSpPr>
            <a:spLocks noGrp="1"/>
          </p:cNvSpPr>
          <p:nvPr>
            <p:ph/>
          </p:nvPr>
        </p:nvSpPr>
        <p:spPr>
          <a:xfrm>
            <a:off x="5143680" y="2563920"/>
            <a:ext cx="215892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406" name="PlaceHolder 5"/>
          <p:cNvSpPr>
            <a:spLocks noGrp="1"/>
          </p:cNvSpPr>
          <p:nvPr>
            <p:ph/>
          </p:nvPr>
        </p:nvSpPr>
        <p:spPr>
          <a:xfrm>
            <a:off x="609120" y="4249440"/>
            <a:ext cx="215892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407" name="PlaceHolder 6"/>
          <p:cNvSpPr>
            <a:spLocks noGrp="1"/>
          </p:cNvSpPr>
          <p:nvPr>
            <p:ph/>
          </p:nvPr>
        </p:nvSpPr>
        <p:spPr>
          <a:xfrm>
            <a:off x="2876400" y="4249440"/>
            <a:ext cx="215892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408" name="PlaceHolder 7"/>
          <p:cNvSpPr>
            <a:spLocks noGrp="1"/>
          </p:cNvSpPr>
          <p:nvPr>
            <p:ph/>
          </p:nvPr>
        </p:nvSpPr>
        <p:spPr>
          <a:xfrm>
            <a:off x="5143680" y="4249440"/>
            <a:ext cx="215892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s://oneoffice.ca/" TargetMode="External"/><Relationship Id="rId6" Type="http://schemas.openxmlformats.org/officeDocument/2006/relationships/hyperlink" Target="https://oneoffice.ca/" TargetMode="Externa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Relationship Id="rId9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9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9344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5416560" y="921600"/>
            <a:ext cx="1353600" cy="1353600"/>
          </a:xfrm>
          <a:prstGeom prst="flowChartConnector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CA" sz="5860" spc="-1" strike="noStrike">
                <a:latin typeface="Arial"/>
              </a:rPr>
              <a:t>Click to edit the title text format</a:t>
            </a:r>
            <a:endParaRPr b="0" lang="en-CA" sz="5860" spc="-1" strike="noStrike"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888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CA" sz="4270" spc="-1" strike="noStrike">
                <a:latin typeface="Arial"/>
              </a:rPr>
              <a:t>Click to edit the outline text format</a:t>
            </a:r>
            <a:endParaRPr b="0" lang="en-CA" sz="4270" spc="-1" strike="noStrike">
              <a:latin typeface="Arial"/>
            </a:endParaRPr>
          </a:p>
          <a:p>
            <a:pPr lvl="1" marL="864000" indent="-324000">
              <a:spcBef>
                <a:spcPts val="1511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CA" sz="3730" spc="-1" strike="noStrike">
                <a:latin typeface="Arial"/>
              </a:rPr>
              <a:t>Second Outline Level</a:t>
            </a:r>
            <a:endParaRPr b="0" lang="en-CA" sz="3730" spc="-1" strike="noStrike">
              <a:latin typeface="Arial"/>
            </a:endParaRPr>
          </a:p>
          <a:p>
            <a:pPr lvl="2" marL="1296000" indent="-288000">
              <a:spcBef>
                <a:spcPts val="1131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CA" sz="3200" spc="-1" strike="noStrike">
                <a:latin typeface="Arial"/>
              </a:rPr>
              <a:t>Third Outline Level</a:t>
            </a:r>
            <a:endParaRPr b="0" lang="en-CA" sz="3200" spc="-1" strike="noStrike">
              <a:latin typeface="Arial"/>
            </a:endParaRPr>
          </a:p>
          <a:p>
            <a:pPr lvl="3" marL="1728000" indent="-216000">
              <a:spcBef>
                <a:spcPts val="75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CA" sz="2670" spc="-1" strike="noStrike">
                <a:latin typeface="Arial"/>
              </a:rPr>
              <a:t>Fourth Outline Level</a:t>
            </a:r>
            <a:endParaRPr b="0" lang="en-CA" sz="2670" spc="-1" strike="noStrike">
              <a:latin typeface="Arial"/>
            </a:endParaRPr>
          </a:p>
          <a:p>
            <a:pPr lvl="4" marL="2160000" indent="-216000">
              <a:spcBef>
                <a:spcPts val="37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CA" sz="2670" spc="-1" strike="noStrike">
                <a:latin typeface="Arial"/>
              </a:rPr>
              <a:t>Fifth Outline Level</a:t>
            </a:r>
            <a:endParaRPr b="0" lang="en-CA" sz="2670" spc="-1" strike="noStrike">
              <a:latin typeface="Arial"/>
            </a:endParaRPr>
          </a:p>
          <a:p>
            <a:pPr lvl="5" marL="2592000" indent="-216000">
              <a:spcBef>
                <a:spcPts val="37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CA" sz="2670" spc="-1" strike="noStrike">
                <a:latin typeface="Arial"/>
              </a:rPr>
              <a:t>Sixth Outline Level</a:t>
            </a:r>
            <a:endParaRPr b="0" lang="en-CA" sz="2670" spc="-1" strike="noStrike">
              <a:latin typeface="Arial"/>
            </a:endParaRPr>
          </a:p>
          <a:p>
            <a:pPr lvl="6" marL="3024000" indent="-216000">
              <a:spcBef>
                <a:spcPts val="37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CA" sz="2670" spc="-1" strike="noStrike">
                <a:latin typeface="Arial"/>
              </a:rPr>
              <a:t>Seventh Outline Level</a:t>
            </a:r>
            <a:endParaRPr b="0" lang="en-CA" sz="2670" spc="-1" strike="noStrike">
              <a:latin typeface="Arial"/>
            </a:endParaRPr>
          </a:p>
        </p:txBody>
      </p:sp>
      <p:sp>
        <p:nvSpPr>
          <p:cNvPr id="3" name="CustomShape 10"/>
          <p:cNvSpPr/>
          <p:nvPr/>
        </p:nvSpPr>
        <p:spPr>
          <a:xfrm>
            <a:off x="5243760" y="1442880"/>
            <a:ext cx="1679760" cy="62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s" sz="9000" spc="-1" strike="noStrike">
                <a:solidFill>
                  <a:srgbClr val="a5b7c6"/>
                </a:solidFill>
                <a:latin typeface="Roboto"/>
                <a:ea typeface="Roboto"/>
              </a:rPr>
              <a:t>“</a:t>
            </a:r>
            <a:endParaRPr b="0" lang="en-CA" sz="9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1" lang="en-CA" sz="4800" spc="-1" strike="noStrike">
                <a:latin typeface="Poppins"/>
              </a:rPr>
              <a:t>Click to edit the title text format</a:t>
            </a:r>
            <a:endParaRPr b="1" lang="en-CA" sz="4800" spc="-1" strike="noStrike">
              <a:latin typeface="Poppins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469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4270" spc="-1" strike="noStrike">
                <a:latin typeface="Poppins"/>
              </a:rPr>
              <a:t>Click to edit the outline text format</a:t>
            </a:r>
            <a:endParaRPr b="0" lang="en-CA" sz="4270" spc="-1" strike="noStrike">
              <a:latin typeface="Poppins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3730" spc="-1" strike="noStrike">
                <a:latin typeface="Poppins"/>
              </a:rPr>
              <a:t>Second Outline Level</a:t>
            </a:r>
            <a:endParaRPr b="0" lang="en-CA" sz="3730" spc="-1" strike="noStrike">
              <a:latin typeface="Poppins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3200" spc="-1" strike="noStrike">
                <a:latin typeface="Poppins"/>
              </a:rPr>
              <a:t>Third Outline Level</a:t>
            </a:r>
            <a:endParaRPr b="0" lang="en-CA" sz="3200" spc="-1" strike="noStrike">
              <a:latin typeface="Poppins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2670" spc="-1" strike="noStrike">
                <a:latin typeface="Poppins"/>
              </a:rPr>
              <a:t>Fourth Outline Level</a:t>
            </a:r>
            <a:endParaRPr b="0" lang="en-CA" sz="2670" spc="-1" strike="noStrike">
              <a:latin typeface="Poppins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70" spc="-1" strike="noStrike">
                <a:latin typeface="Poppins"/>
              </a:rPr>
              <a:t>Fifth Outline Level</a:t>
            </a:r>
            <a:endParaRPr b="0" lang="en-CA" sz="2670" spc="-1" strike="noStrike">
              <a:latin typeface="Poppins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70" spc="-1" strike="noStrike">
                <a:latin typeface="Poppins"/>
              </a:rPr>
              <a:t>Sixth Outline Level</a:t>
            </a:r>
            <a:endParaRPr b="0" lang="en-CA" sz="2670" spc="-1" strike="noStrike">
              <a:latin typeface="Poppins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70" spc="-1" strike="noStrike">
                <a:latin typeface="Poppins"/>
              </a:rPr>
              <a:t>Seventh Outline Level</a:t>
            </a:r>
            <a:endParaRPr b="0" lang="en-CA" sz="2670" spc="-1" strike="noStrike">
              <a:latin typeface="Poppi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e606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1" lang="en-CA" sz="4800" spc="-1" strike="noStrike">
                <a:solidFill>
                  <a:srgbClr val="ffffff"/>
                </a:solidFill>
                <a:latin typeface="Poppins"/>
              </a:rPr>
              <a:t>Click to edit the title text format</a:t>
            </a:r>
            <a:endParaRPr b="1" lang="en-CA" sz="4800" spc="-1" strike="noStrike">
              <a:solidFill>
                <a:srgbClr val="ffffff"/>
              </a:solidFill>
              <a:latin typeface="Poppins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469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9000"/>
          </a:bodyPr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CA" sz="4200" spc="-1" strike="noStrike">
                <a:solidFill>
                  <a:srgbClr val="ffffff"/>
                </a:solidFill>
                <a:latin typeface="Poppins"/>
              </a:rPr>
              <a:t>Click to edit the outline text format</a:t>
            </a:r>
            <a:endParaRPr b="0" lang="en-CA" sz="4200" spc="-1" strike="noStrike">
              <a:solidFill>
                <a:srgbClr val="ffffff"/>
              </a:solidFill>
              <a:latin typeface="Poppins"/>
            </a:endParaRPr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CA" sz="4200" spc="-1" strike="noStrike">
                <a:solidFill>
                  <a:srgbClr val="ffffff"/>
                </a:solidFill>
                <a:latin typeface="Poppins"/>
              </a:rPr>
              <a:t>Second Outline Level</a:t>
            </a:r>
            <a:endParaRPr b="0" lang="en-CA" sz="4200" spc="-1" strike="noStrike">
              <a:solidFill>
                <a:srgbClr val="ffffff"/>
              </a:solidFill>
              <a:latin typeface="Poppins"/>
            </a:endParaRPr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CA" sz="4200" spc="-1" strike="noStrike">
                <a:solidFill>
                  <a:srgbClr val="ffffff"/>
                </a:solidFill>
                <a:latin typeface="Poppins"/>
              </a:rPr>
              <a:t>Third Outline Level</a:t>
            </a:r>
            <a:endParaRPr b="0" lang="en-CA" sz="4200" spc="-1" strike="noStrike">
              <a:solidFill>
                <a:srgbClr val="ffffff"/>
              </a:solidFill>
              <a:latin typeface="Poppins"/>
            </a:endParaRPr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CA" sz="4200" spc="-1" strike="noStrike">
                <a:solidFill>
                  <a:srgbClr val="ffffff"/>
                </a:solidFill>
                <a:latin typeface="Poppins"/>
              </a:rPr>
              <a:t>Fourth Outline Level</a:t>
            </a:r>
            <a:endParaRPr b="0" lang="en-CA" sz="4200" spc="-1" strike="noStrike">
              <a:solidFill>
                <a:srgbClr val="ffffff"/>
              </a:solidFill>
              <a:latin typeface="Poppins"/>
            </a:endParaRPr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CA" sz="4200" spc="-1" strike="noStrike">
                <a:solidFill>
                  <a:srgbClr val="ffffff"/>
                </a:solidFill>
                <a:latin typeface="Poppins"/>
              </a:rPr>
              <a:t>Fifth Outline Level</a:t>
            </a:r>
            <a:endParaRPr b="0" lang="en-CA" sz="4200" spc="-1" strike="noStrike">
              <a:solidFill>
                <a:srgbClr val="ffffff"/>
              </a:solidFill>
              <a:latin typeface="Poppins"/>
            </a:endParaRPr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CA" sz="4200" spc="-1" strike="noStrike">
                <a:solidFill>
                  <a:srgbClr val="ffffff"/>
                </a:solidFill>
                <a:latin typeface="Poppins"/>
              </a:rPr>
              <a:t>Sixth Outline Level</a:t>
            </a:r>
            <a:endParaRPr b="0" lang="en-CA" sz="4200" spc="-1" strike="noStrike">
              <a:solidFill>
                <a:srgbClr val="ffffff"/>
              </a:solidFill>
              <a:latin typeface="Poppins"/>
            </a:endParaRPr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CA" sz="4200" spc="-1" strike="noStrike">
                <a:solidFill>
                  <a:srgbClr val="ffffff"/>
                </a:solidFill>
                <a:latin typeface="Poppins"/>
              </a:rPr>
              <a:t>Seventh Outline Level</a:t>
            </a:r>
            <a:endParaRPr b="0" lang="en-CA" sz="4200" spc="-1" strike="noStrike">
              <a:solidFill>
                <a:srgbClr val="ffffff"/>
              </a:solidFill>
              <a:latin typeface="Poppi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"/>
          <p:cNvSpPr/>
          <p:nvPr/>
        </p:nvSpPr>
        <p:spPr>
          <a:xfrm>
            <a:off x="360" y="360"/>
            <a:ext cx="12191400" cy="5590440"/>
          </a:xfrm>
          <a:prstGeom prst="flowChartProcess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7" name="" descr=""/>
          <p:cNvPicPr/>
          <p:nvPr/>
        </p:nvPicPr>
        <p:blipFill>
          <a:blip r:embed="rId2">
            <a:alphaModFix amt="75000"/>
          </a:blip>
          <a:srcRect l="0" t="3997" r="0" b="26307"/>
          <a:stretch/>
        </p:blipFill>
        <p:spPr>
          <a:xfrm>
            <a:off x="0" y="0"/>
            <a:ext cx="12191760" cy="5664240"/>
          </a:xfrm>
          <a:prstGeom prst="rect">
            <a:avLst/>
          </a:prstGeom>
          <a:ln w="0">
            <a:noFill/>
          </a:ln>
        </p:spPr>
      </p:pic>
      <p:sp>
        <p:nvSpPr>
          <p:cNvPr id="118" name="Rectangle 3"/>
          <p:cNvSpPr/>
          <p:nvPr/>
        </p:nvSpPr>
        <p:spPr>
          <a:xfrm>
            <a:off x="360" y="5590080"/>
            <a:ext cx="12191400" cy="126684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08760" y="166536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6160" spc="-1" strike="noStrike">
                <a:solidFill>
                  <a:srgbClr val="ffffff"/>
                </a:solidFill>
                <a:latin typeface="Poppins"/>
              </a:rPr>
              <a:t>Click to edit the title text format</a:t>
            </a:r>
            <a:endParaRPr b="1" lang="en-US" sz="6160" spc="-1" strike="noStrike">
              <a:solidFill>
                <a:srgbClr val="ffffff"/>
              </a:solidFill>
              <a:latin typeface="Poppins"/>
            </a:endParaRPr>
          </a:p>
        </p:txBody>
      </p:sp>
      <p:pic>
        <p:nvPicPr>
          <p:cNvPr id="120" name="" descr=""/>
          <p:cNvPicPr/>
          <p:nvPr/>
        </p:nvPicPr>
        <p:blipFill>
          <a:blip r:embed="rId3"/>
          <a:stretch/>
        </p:blipFill>
        <p:spPr>
          <a:xfrm>
            <a:off x="8926560" y="6014880"/>
            <a:ext cx="2726280" cy="456840"/>
          </a:xfrm>
          <a:prstGeom prst="rect">
            <a:avLst/>
          </a:prstGeom>
          <a:ln w="0">
            <a:noFill/>
          </a:ln>
        </p:spPr>
      </p:pic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8760" y="2807280"/>
            <a:ext cx="10972080" cy="253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0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Poppins"/>
              </a:rPr>
              <a:t>Click to edit the outline text format</a:t>
            </a:r>
            <a:endParaRPr b="0" lang="en-US" sz="1800" spc="-1" strike="noStrike">
              <a:solidFill>
                <a:srgbClr val="ffffff"/>
              </a:solidFill>
              <a:latin typeface="Poppins"/>
            </a:endParaRPr>
          </a:p>
          <a:p>
            <a:pPr lvl="1" marL="864000" indent="-324000">
              <a:lnSpc>
                <a:spcPct val="90000"/>
              </a:lnSpc>
              <a:spcBef>
                <a:spcPts val="110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750" spc="-1" strike="noStrike">
                <a:solidFill>
                  <a:srgbClr val="ffffff"/>
                </a:solidFill>
                <a:latin typeface="Arial"/>
              </a:rPr>
              <a:t>Second Outline Level</a:t>
            </a:r>
            <a:endParaRPr b="0" lang="en-US" sz="75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3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750" spc="-1" strike="noStrike">
                <a:solidFill>
                  <a:srgbClr val="ffffff"/>
                </a:solidFill>
                <a:latin typeface="Arial"/>
              </a:rPr>
              <a:t>Third Outline Level</a:t>
            </a:r>
            <a:endParaRPr b="0" lang="en-US" sz="75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53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750" spc="-1" strike="noStrike">
                <a:solidFill>
                  <a:srgbClr val="ffffff"/>
                </a:solidFill>
                <a:latin typeface="Arial"/>
              </a:rPr>
              <a:t>Fourth Outline Level</a:t>
            </a:r>
            <a:endParaRPr b="0" lang="en-US" sz="75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7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7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7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22" name="" descr=""/>
          <p:cNvPicPr/>
          <p:nvPr/>
        </p:nvPicPr>
        <p:blipFill>
          <a:blip r:embed="rId4"/>
          <a:stretch/>
        </p:blipFill>
        <p:spPr>
          <a:xfrm>
            <a:off x="570960" y="6112080"/>
            <a:ext cx="7043400" cy="343800"/>
          </a:xfrm>
          <a:prstGeom prst="rect">
            <a:avLst/>
          </a:prstGeom>
          <a:ln w="0">
            <a:noFill/>
          </a:ln>
        </p:spPr>
      </p:pic>
      <p:sp>
        <p:nvSpPr>
          <p:cNvPr id="123" name="Rectangle 5"/>
          <p:cNvSpPr/>
          <p:nvPr/>
        </p:nvSpPr>
        <p:spPr>
          <a:xfrm>
            <a:off x="0" y="5572440"/>
            <a:ext cx="12191760" cy="92160"/>
          </a:xfrm>
          <a:prstGeom prst="rect">
            <a:avLst/>
          </a:prstGeom>
          <a:solidFill>
            <a:srgbClr val="fc4242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4" name="TextBox 1">
            <a:hlinkClick r:id="rId5"/>
          </p:cNvPr>
          <p:cNvSpPr/>
          <p:nvPr/>
        </p:nvSpPr>
        <p:spPr>
          <a:xfrm>
            <a:off x="7306560" y="6517440"/>
            <a:ext cx="4458240" cy="26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000000"/>
                </a:solidFill>
                <a:latin typeface="Poppins ExtraLight"/>
                <a:ea typeface="DejaVu Sans"/>
                <a:hlinkClick r:id="rId6"/>
              </a:rPr>
              <a:t>© OneOffice Inc. - All Rights Reserved – www.oneoffice.ca</a:t>
            </a:r>
            <a:endParaRPr b="0" lang="en-CA" sz="1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 Placeholder 1"/>
          <p:cNvSpPr/>
          <p:nvPr/>
        </p:nvSpPr>
        <p:spPr>
          <a:xfrm>
            <a:off x="7976520" y="4692600"/>
            <a:ext cx="3223440" cy="100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lnSpc>
                <a:spcPct val="115000"/>
              </a:lnSpc>
              <a:buNone/>
              <a:tabLst>
                <a:tab algn="l" pos="0"/>
              </a:tabLst>
            </a:pPr>
            <a:r>
              <a:rPr b="1" lang="en-US" sz="1000" spc="-1" strike="noStrike">
                <a:solidFill>
                  <a:srgbClr val="1d1d1b"/>
                </a:solidFill>
                <a:latin typeface="Poppins"/>
                <a:ea typeface="Microsoft YaHei"/>
              </a:rPr>
              <a:t>Copyright © 2022 OneOffice Inc.</a:t>
            </a:r>
            <a:br>
              <a:rPr sz="1000"/>
            </a:br>
            <a:r>
              <a:rPr b="1" lang="en-US" sz="1000" spc="-1" strike="noStrike">
                <a:solidFill>
                  <a:srgbClr val="1d1d1b"/>
                </a:solidFill>
                <a:latin typeface="Poppins"/>
                <a:ea typeface="Microsoft YaHei"/>
              </a:rPr>
              <a:t>All Rights Reserved.</a:t>
            </a:r>
            <a:br>
              <a:rPr sz="780"/>
            </a:br>
            <a:br>
              <a:rPr sz="780"/>
            </a:br>
            <a:r>
              <a:rPr b="0" lang="en-US" sz="850" spc="-1" strike="noStrike">
                <a:solidFill>
                  <a:srgbClr val="1d1d1b"/>
                </a:solidFill>
                <a:latin typeface="Poppins"/>
                <a:ea typeface="Microsoft YaHei"/>
              </a:rPr>
              <a:t>Any trademarks or brand names used in this document are hereby acknowledged as property of their owners.</a:t>
            </a:r>
            <a:endParaRPr b="0" lang="en-CA" sz="850" spc="-1" strike="noStrike">
              <a:latin typeface="Poppins"/>
            </a:endParaRPr>
          </a:p>
          <a:p>
            <a:pPr>
              <a:lnSpc>
                <a:spcPct val="115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CA" sz="780" spc="-1" strike="noStrike">
              <a:latin typeface="Poppins"/>
            </a:endParaRPr>
          </a:p>
        </p:txBody>
      </p:sp>
      <p:sp>
        <p:nvSpPr>
          <p:cNvPr id="162" name="TextBox 4"/>
          <p:cNvSpPr/>
          <p:nvPr/>
        </p:nvSpPr>
        <p:spPr>
          <a:xfrm>
            <a:off x="606600" y="1161720"/>
            <a:ext cx="5793480" cy="82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4800" spc="-86" strike="noStrike">
                <a:solidFill>
                  <a:srgbClr val="1d1d1a"/>
                </a:solidFill>
                <a:latin typeface="Poppins"/>
              </a:rPr>
              <a:t>Thank you.</a:t>
            </a:r>
            <a:endParaRPr b="1" lang="en-CA" sz="4800" spc="-86" strike="noStrike">
              <a:latin typeface="Poppins"/>
            </a:endParaRPr>
          </a:p>
        </p:txBody>
      </p:sp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5860" spc="-1" strike="noStrike">
                <a:solidFill>
                  <a:srgbClr val="1d1d1a"/>
                </a:solidFill>
                <a:latin typeface="Poppins"/>
              </a:rPr>
              <a:t>Click to edit the title text format</a:t>
            </a:r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09120" y="2563920"/>
            <a:ext cx="670536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0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Poppins"/>
              </a:rPr>
              <a:t>Click to edit the outline text format</a:t>
            </a: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  <a:p>
            <a:pPr lvl="1" marL="864000" indent="-324000">
              <a:lnSpc>
                <a:spcPct val="90000"/>
              </a:lnSpc>
              <a:spcBef>
                <a:spcPts val="112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590" spc="-1" strike="noStrike">
                <a:solidFill>
                  <a:srgbClr val="000000"/>
                </a:solidFill>
                <a:latin typeface="Poppins"/>
              </a:rPr>
              <a:t>Second Outline Level</a:t>
            </a:r>
            <a:endParaRPr b="0" lang="en-US" sz="2590" spc="-1" strike="noStrike">
              <a:solidFill>
                <a:srgbClr val="000000"/>
              </a:solidFill>
              <a:latin typeface="Poppins"/>
            </a:endParaRPr>
          </a:p>
          <a:p>
            <a:pPr lvl="2" marL="1296000" indent="-288000">
              <a:lnSpc>
                <a:spcPct val="90000"/>
              </a:lnSpc>
              <a:spcBef>
                <a:spcPts val="84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40" spc="-1" strike="noStrike">
                <a:solidFill>
                  <a:srgbClr val="000000"/>
                </a:solidFill>
                <a:latin typeface="Poppins"/>
              </a:rPr>
              <a:t>Third Outline Level</a:t>
            </a:r>
            <a:endParaRPr b="0" lang="en-US" sz="2340" spc="-1" strike="noStrike">
              <a:solidFill>
                <a:srgbClr val="000000"/>
              </a:solidFill>
              <a:latin typeface="Poppins"/>
            </a:endParaRPr>
          </a:p>
          <a:p>
            <a:pPr lvl="3" marL="1728000" indent="-216000">
              <a:lnSpc>
                <a:spcPct val="90000"/>
              </a:lnSpc>
              <a:spcBef>
                <a:spcPts val="56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340" spc="-1" strike="noStrike">
                <a:solidFill>
                  <a:srgbClr val="000000"/>
                </a:solidFill>
                <a:latin typeface="Poppins"/>
              </a:rPr>
              <a:t>Fourth Outline Level</a:t>
            </a:r>
            <a:endParaRPr b="0" lang="en-US" sz="2340" spc="-1" strike="noStrike">
              <a:solidFill>
                <a:srgbClr val="000000"/>
              </a:solidFill>
              <a:latin typeface="Poppins"/>
            </a:endParaRPr>
          </a:p>
          <a:p>
            <a:pPr lvl="4" marL="2160000" indent="-216000">
              <a:lnSpc>
                <a:spcPct val="90000"/>
              </a:lnSpc>
              <a:spcBef>
                <a:spcPts val="27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Poppins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Poppins"/>
            </a:endParaRPr>
          </a:p>
          <a:p>
            <a:pPr lvl="5" marL="2592000" indent="-216000">
              <a:lnSpc>
                <a:spcPct val="90000"/>
              </a:lnSpc>
              <a:spcBef>
                <a:spcPts val="27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Poppins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Poppins"/>
            </a:endParaRPr>
          </a:p>
          <a:p>
            <a:pPr lvl="6" marL="3024000" indent="-216000">
              <a:lnSpc>
                <a:spcPct val="90000"/>
              </a:lnSpc>
              <a:spcBef>
                <a:spcPts val="27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Poppins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65" name="TextBox 3"/>
          <p:cNvSpPr/>
          <p:nvPr/>
        </p:nvSpPr>
        <p:spPr>
          <a:xfrm>
            <a:off x="680040" y="6427080"/>
            <a:ext cx="3582360" cy="18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200" spc="-1" strike="noStrike">
                <a:solidFill>
                  <a:srgbClr val="1d1d1b"/>
                </a:solidFill>
                <a:latin typeface="Poppins ExtraLight"/>
              </a:rPr>
              <a:t>https://OneOffice.ca</a:t>
            </a:r>
            <a:endParaRPr b="1" lang="en-CA" sz="1200" spc="-1" strike="noStrike">
              <a:latin typeface="Poppins ExtraLight"/>
            </a:endParaRPr>
          </a:p>
        </p:txBody>
      </p:sp>
      <p:pic>
        <p:nvPicPr>
          <p:cNvPr id="166" name="" descr=""/>
          <p:cNvPicPr/>
          <p:nvPr/>
        </p:nvPicPr>
        <p:blipFill>
          <a:blip r:embed="rId2"/>
          <a:stretch/>
        </p:blipFill>
        <p:spPr>
          <a:xfrm>
            <a:off x="8025480" y="5944320"/>
            <a:ext cx="3251520" cy="544680"/>
          </a:xfrm>
          <a:prstGeom prst="rect">
            <a:avLst/>
          </a:prstGeom>
          <a:ln w="0">
            <a:noFill/>
          </a:ln>
        </p:spPr>
      </p:pic>
      <p:sp>
        <p:nvSpPr>
          <p:cNvPr id="167" name="直线连接符 14"/>
          <p:cNvSpPr/>
          <p:nvPr/>
        </p:nvSpPr>
        <p:spPr>
          <a:xfrm flipH="1">
            <a:off x="630000" y="2344320"/>
            <a:ext cx="2047320" cy="0"/>
          </a:xfrm>
          <a:prstGeom prst="line">
            <a:avLst/>
          </a:prstGeom>
          <a:ln w="29160">
            <a:solidFill>
              <a:srgbClr val="c7000b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roup 46"/>
          <p:cNvGrpSpPr/>
          <p:nvPr/>
        </p:nvGrpSpPr>
        <p:grpSpPr>
          <a:xfrm>
            <a:off x="12286440" y="2625480"/>
            <a:ext cx="1962720" cy="4232160"/>
            <a:chOff x="12286440" y="2625480"/>
            <a:chExt cx="1962720" cy="4232160"/>
          </a:xfrm>
        </p:grpSpPr>
        <p:sp>
          <p:nvSpPr>
            <p:cNvPr id="205" name="矩形 13"/>
            <p:cNvSpPr/>
            <p:nvPr/>
          </p:nvSpPr>
          <p:spPr>
            <a:xfrm>
              <a:off x="12293640" y="3818160"/>
              <a:ext cx="476280" cy="399240"/>
            </a:xfrm>
            <a:prstGeom prst="rect">
              <a:avLst/>
            </a:prstGeom>
            <a:solidFill>
              <a:srgbClr val="c40054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196/0/84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06" name="文本框 15"/>
            <p:cNvSpPr/>
            <p:nvPr/>
          </p:nvSpPr>
          <p:spPr>
            <a:xfrm>
              <a:off x="12291840" y="3674520"/>
              <a:ext cx="98388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b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0" lang="en-US" sz="800" spc="-1" strike="noStrike">
                  <a:solidFill>
                    <a:srgbClr val="1d1d1a"/>
                  </a:solidFill>
                  <a:latin typeface="Arial"/>
                  <a:ea typeface="Microsoft YaHei"/>
                </a:rPr>
                <a:t>Secondary Colors</a:t>
              </a:r>
              <a:endParaRPr b="0" lang="en-CA" sz="800" spc="-1" strike="noStrike">
                <a:latin typeface="Arial"/>
              </a:endParaRPr>
            </a:p>
          </p:txBody>
        </p:sp>
        <p:sp>
          <p:nvSpPr>
            <p:cNvPr id="207" name="矩形 13"/>
            <p:cNvSpPr/>
            <p:nvPr/>
          </p:nvSpPr>
          <p:spPr>
            <a:xfrm>
              <a:off x="12791880" y="3818160"/>
              <a:ext cx="475920" cy="399240"/>
            </a:xfrm>
            <a:prstGeom prst="rect">
              <a:avLst/>
            </a:prstGeom>
            <a:solidFill>
              <a:srgbClr val="cb3778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203/55/120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08" name="矩形 13"/>
            <p:cNvSpPr/>
            <p:nvPr/>
          </p:nvSpPr>
          <p:spPr>
            <a:xfrm>
              <a:off x="12293640" y="4701240"/>
              <a:ext cx="476280" cy="399240"/>
            </a:xfrm>
            <a:prstGeom prst="rect">
              <a:avLst/>
            </a:prstGeom>
            <a:solidFill>
              <a:srgbClr val="ed6d00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237/109/0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09" name="矩形 13"/>
            <p:cNvSpPr/>
            <p:nvPr/>
          </p:nvSpPr>
          <p:spPr>
            <a:xfrm>
              <a:off x="12791880" y="4262400"/>
              <a:ext cx="475920" cy="399240"/>
            </a:xfrm>
            <a:prstGeom prst="rect">
              <a:avLst/>
            </a:prstGeom>
            <a:solidFill>
              <a:srgbClr val="993636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  <a:tabLst>
                  <a:tab algn="l" pos="0"/>
                </a:tabLst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153/54/54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10" name="矩形 13"/>
            <p:cNvSpPr/>
            <p:nvPr/>
          </p:nvSpPr>
          <p:spPr>
            <a:xfrm>
              <a:off x="12293640" y="5581800"/>
              <a:ext cx="476280" cy="399600"/>
            </a:xfrm>
            <a:prstGeom prst="rect">
              <a:avLst/>
            </a:prstGeom>
            <a:solidFill>
              <a:srgbClr val="62b230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 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98/178/48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11" name="矩形 13"/>
            <p:cNvSpPr/>
            <p:nvPr/>
          </p:nvSpPr>
          <p:spPr>
            <a:xfrm>
              <a:off x="12791880" y="4709160"/>
              <a:ext cx="475920" cy="399600"/>
            </a:xfrm>
            <a:prstGeom prst="rect">
              <a:avLst/>
            </a:prstGeom>
            <a:solidFill>
              <a:srgbClr val="f28944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242/137/68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12" name="矩形 13"/>
            <p:cNvSpPr/>
            <p:nvPr/>
          </p:nvSpPr>
          <p:spPr>
            <a:xfrm>
              <a:off x="12292200" y="2765520"/>
              <a:ext cx="475920" cy="399240"/>
            </a:xfrm>
            <a:prstGeom prst="rect">
              <a:avLst/>
            </a:prstGeom>
            <a:solidFill>
              <a:srgbClr val="c7000b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PANTONE 185C</a:t>
              </a:r>
              <a:endParaRPr b="0" lang="en-CA" sz="500" spc="-1" strike="noStrike">
                <a:latin typeface="Arial"/>
              </a:endParaRPr>
            </a:p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 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199/0/11  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13" name="文本框 15"/>
            <p:cNvSpPr/>
            <p:nvPr/>
          </p:nvSpPr>
          <p:spPr>
            <a:xfrm>
              <a:off x="12286440" y="2625480"/>
              <a:ext cx="81648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b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0" lang="en-US" sz="800" spc="-1" strike="noStrike">
                  <a:solidFill>
                    <a:srgbClr val="1d1d1a"/>
                  </a:solidFill>
                  <a:latin typeface="Arial"/>
                  <a:ea typeface="Microsoft YaHei"/>
                </a:rPr>
                <a:t>Corporate Colors</a:t>
              </a:r>
              <a:endParaRPr b="0" lang="en-CA" sz="800" spc="-1" strike="noStrike">
                <a:latin typeface="Arial"/>
              </a:endParaRPr>
            </a:p>
          </p:txBody>
        </p:sp>
        <p:sp>
          <p:nvSpPr>
            <p:cNvPr id="214" name="矩形 13"/>
            <p:cNvSpPr/>
            <p:nvPr/>
          </p:nvSpPr>
          <p:spPr>
            <a:xfrm>
              <a:off x="12291840" y="3206520"/>
              <a:ext cx="475560" cy="399240"/>
            </a:xfrm>
            <a:prstGeom prst="rect">
              <a:avLst/>
            </a:prstGeom>
            <a:solidFill>
              <a:srgbClr val="c8102e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PANTONE 186C</a:t>
              </a:r>
              <a:endParaRPr b="0" lang="en-CA" sz="500" spc="-1" strike="noStrike">
                <a:latin typeface="Arial"/>
              </a:endParaRPr>
            </a:p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200/16/46  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15" name="矩形 13"/>
            <p:cNvSpPr/>
            <p:nvPr/>
          </p:nvSpPr>
          <p:spPr>
            <a:xfrm>
              <a:off x="12292200" y="4257720"/>
              <a:ext cx="476280" cy="399240"/>
            </a:xfrm>
            <a:prstGeom prst="rect">
              <a:avLst/>
            </a:prstGeom>
            <a:solidFill>
              <a:srgbClr val="7f000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127/0/1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16" name="矩形 13"/>
            <p:cNvSpPr/>
            <p:nvPr/>
          </p:nvSpPr>
          <p:spPr>
            <a:xfrm>
              <a:off x="12292200" y="5141880"/>
              <a:ext cx="476280" cy="398880"/>
            </a:xfrm>
            <a:prstGeom prst="rect">
              <a:avLst/>
            </a:prstGeom>
            <a:solidFill>
              <a:srgbClr val="fcc800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52/200/0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17" name="矩形 13"/>
            <p:cNvSpPr/>
            <p:nvPr/>
          </p:nvSpPr>
          <p:spPr>
            <a:xfrm>
              <a:off x="12292200" y="6020640"/>
              <a:ext cx="476280" cy="399240"/>
            </a:xfrm>
            <a:prstGeom prst="rect">
              <a:avLst/>
            </a:prstGeom>
            <a:solidFill>
              <a:srgbClr val="30b5c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 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48/181/197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18" name="矩形 13"/>
            <p:cNvSpPr/>
            <p:nvPr/>
          </p:nvSpPr>
          <p:spPr>
            <a:xfrm>
              <a:off x="12798360" y="5581800"/>
              <a:ext cx="475560" cy="399600"/>
            </a:xfrm>
            <a:prstGeom prst="rect">
              <a:avLst/>
            </a:prstGeom>
            <a:solidFill>
              <a:srgbClr val="81c15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129/193/95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19" name="矩形 13"/>
            <p:cNvSpPr/>
            <p:nvPr/>
          </p:nvSpPr>
          <p:spPr>
            <a:xfrm>
              <a:off x="12796920" y="5141880"/>
              <a:ext cx="475560" cy="398880"/>
            </a:xfrm>
            <a:prstGeom prst="rect">
              <a:avLst/>
            </a:prstGeom>
            <a:solidFill>
              <a:srgbClr val="fdd35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253/211/81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20" name="矩形 13"/>
            <p:cNvSpPr/>
            <p:nvPr/>
          </p:nvSpPr>
          <p:spPr>
            <a:xfrm>
              <a:off x="12796920" y="6020640"/>
              <a:ext cx="475560" cy="399240"/>
            </a:xfrm>
            <a:prstGeom prst="rect">
              <a:avLst/>
            </a:prstGeom>
            <a:solidFill>
              <a:srgbClr val="56c4d2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 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86/196/210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21" name="矩形 13"/>
            <p:cNvSpPr/>
            <p:nvPr/>
          </p:nvSpPr>
          <p:spPr>
            <a:xfrm>
              <a:off x="12792960" y="2765520"/>
              <a:ext cx="475560" cy="399240"/>
            </a:xfrm>
            <a:prstGeom prst="rect">
              <a:avLst/>
            </a:prstGeom>
            <a:solidFill>
              <a:srgbClr val="d3394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 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211/57/65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22" name="矩形 13"/>
            <p:cNvSpPr/>
            <p:nvPr/>
          </p:nvSpPr>
          <p:spPr>
            <a:xfrm>
              <a:off x="12792960" y="3206520"/>
              <a:ext cx="475560" cy="399240"/>
            </a:xfrm>
            <a:prstGeom prst="rect">
              <a:avLst/>
            </a:prstGeom>
            <a:solidFill>
              <a:srgbClr val="d33859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 </a:t>
              </a:r>
              <a:endParaRPr b="0" lang="en-CA" sz="500" spc="-1" strike="noStrike">
                <a:latin typeface="Arial"/>
              </a:endParaRPr>
            </a:p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211/56/89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23" name="矩形 13"/>
            <p:cNvSpPr/>
            <p:nvPr/>
          </p:nvSpPr>
          <p:spPr>
            <a:xfrm>
              <a:off x="13280040" y="3818160"/>
              <a:ext cx="475920" cy="399240"/>
            </a:xfrm>
            <a:prstGeom prst="rect">
              <a:avLst/>
            </a:prstGeom>
            <a:solidFill>
              <a:srgbClr val="dd80aa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 221/128/170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24" name="矩形 13"/>
            <p:cNvSpPr/>
            <p:nvPr/>
          </p:nvSpPr>
          <p:spPr>
            <a:xfrm>
              <a:off x="13280040" y="4262400"/>
              <a:ext cx="475920" cy="399240"/>
            </a:xfrm>
            <a:prstGeom prst="rect">
              <a:avLst/>
            </a:prstGeom>
            <a:solidFill>
              <a:srgbClr val="bf8082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  <a:tabLst>
                  <a:tab algn="l" pos="0"/>
                </a:tabLst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 191/128/130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25" name="矩形 13"/>
            <p:cNvSpPr/>
            <p:nvPr/>
          </p:nvSpPr>
          <p:spPr>
            <a:xfrm>
              <a:off x="13280040" y="4709160"/>
              <a:ext cx="475920" cy="399600"/>
            </a:xfrm>
            <a:prstGeom prst="rect">
              <a:avLst/>
            </a:prstGeom>
            <a:solidFill>
              <a:srgbClr val="f6b78c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 246/183/140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26" name="矩形 13"/>
            <p:cNvSpPr/>
            <p:nvPr/>
          </p:nvSpPr>
          <p:spPr>
            <a:xfrm>
              <a:off x="13285800" y="5581800"/>
              <a:ext cx="476280" cy="399600"/>
            </a:xfrm>
            <a:prstGeom prst="rect">
              <a:avLst/>
            </a:prstGeom>
            <a:solidFill>
              <a:srgbClr val="afd89c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 176/216/156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27" name="矩形 13"/>
            <p:cNvSpPr/>
            <p:nvPr/>
          </p:nvSpPr>
          <p:spPr>
            <a:xfrm>
              <a:off x="13284360" y="5141880"/>
              <a:ext cx="476280" cy="398880"/>
            </a:xfrm>
            <a:prstGeom prst="rect">
              <a:avLst/>
            </a:prstGeom>
            <a:solidFill>
              <a:srgbClr val="fde397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 253/227/181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28" name="矩形 13"/>
            <p:cNvSpPr/>
            <p:nvPr/>
          </p:nvSpPr>
          <p:spPr>
            <a:xfrm>
              <a:off x="13284360" y="6020640"/>
              <a:ext cx="476280" cy="399240"/>
            </a:xfrm>
            <a:prstGeom prst="rect">
              <a:avLst/>
            </a:prstGeom>
            <a:solidFill>
              <a:srgbClr val="94dae2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 148/218/226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29" name="矩形 13"/>
            <p:cNvSpPr/>
            <p:nvPr/>
          </p:nvSpPr>
          <p:spPr>
            <a:xfrm>
              <a:off x="13281120" y="2765520"/>
              <a:ext cx="475560" cy="399240"/>
            </a:xfrm>
            <a:prstGeom prst="rect">
              <a:avLst/>
            </a:prstGeom>
            <a:solidFill>
              <a:srgbClr val="e28189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 226/129/137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30" name="矩形 13"/>
            <p:cNvSpPr/>
            <p:nvPr/>
          </p:nvSpPr>
          <p:spPr>
            <a:xfrm>
              <a:off x="13280760" y="3206520"/>
              <a:ext cx="475560" cy="399240"/>
            </a:xfrm>
            <a:prstGeom prst="rect">
              <a:avLst/>
            </a:prstGeom>
            <a:solidFill>
              <a:srgbClr val="e28198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 226/129/152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31" name="矩形 13"/>
            <p:cNvSpPr/>
            <p:nvPr/>
          </p:nvSpPr>
          <p:spPr>
            <a:xfrm>
              <a:off x="13767480" y="3818160"/>
              <a:ext cx="475920" cy="399240"/>
            </a:xfrm>
            <a:prstGeom prst="rect">
              <a:avLst/>
            </a:prstGeom>
            <a:solidFill>
              <a:srgbClr val="ebb3cc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 235/179/204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32" name="矩形 13"/>
            <p:cNvSpPr/>
            <p:nvPr/>
          </p:nvSpPr>
          <p:spPr>
            <a:xfrm>
              <a:off x="13767480" y="4262400"/>
              <a:ext cx="475920" cy="399240"/>
            </a:xfrm>
            <a:prstGeom prst="rect">
              <a:avLst/>
            </a:prstGeom>
            <a:solidFill>
              <a:srgbClr val="d8b3b3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  <a:tabLst>
                  <a:tab algn="l" pos="0"/>
                </a:tabLst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 216/179/179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33" name="矩形 13"/>
            <p:cNvSpPr/>
            <p:nvPr/>
          </p:nvSpPr>
          <p:spPr>
            <a:xfrm>
              <a:off x="13767480" y="4709160"/>
              <a:ext cx="475920" cy="399600"/>
            </a:xfrm>
            <a:prstGeom prst="rect">
              <a:avLst/>
            </a:prstGeom>
            <a:solidFill>
              <a:srgbClr val="fad3bb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 250/211/187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34" name="矩形 13"/>
            <p:cNvSpPr/>
            <p:nvPr/>
          </p:nvSpPr>
          <p:spPr>
            <a:xfrm>
              <a:off x="13773240" y="5581800"/>
              <a:ext cx="475920" cy="399600"/>
            </a:xfrm>
            <a:prstGeom prst="rect">
              <a:avLst/>
            </a:prstGeom>
            <a:solidFill>
              <a:srgbClr val="d0e8c4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 208/232/196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35" name="矩形 13"/>
            <p:cNvSpPr/>
            <p:nvPr/>
          </p:nvSpPr>
          <p:spPr>
            <a:xfrm>
              <a:off x="13771800" y="5141880"/>
              <a:ext cx="475920" cy="398880"/>
            </a:xfrm>
            <a:prstGeom prst="rect">
              <a:avLst/>
            </a:prstGeom>
            <a:solidFill>
              <a:srgbClr val="feeec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 254/238/193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36" name="矩形 13"/>
            <p:cNvSpPr/>
            <p:nvPr/>
          </p:nvSpPr>
          <p:spPr>
            <a:xfrm>
              <a:off x="13771800" y="6020640"/>
              <a:ext cx="475920" cy="399240"/>
            </a:xfrm>
            <a:prstGeom prst="rect">
              <a:avLst/>
            </a:prstGeom>
            <a:solidFill>
              <a:srgbClr val="bee9ee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190/233/238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37" name="矩形 13"/>
            <p:cNvSpPr/>
            <p:nvPr/>
          </p:nvSpPr>
          <p:spPr>
            <a:xfrm>
              <a:off x="13767840" y="2765520"/>
              <a:ext cx="475920" cy="399240"/>
            </a:xfrm>
            <a:prstGeom prst="rect">
              <a:avLst/>
            </a:prstGeom>
            <a:solidFill>
              <a:srgbClr val="eeb3b8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 239/178/184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38" name="矩形 13"/>
            <p:cNvSpPr/>
            <p:nvPr/>
          </p:nvSpPr>
          <p:spPr>
            <a:xfrm>
              <a:off x="13767840" y="3206520"/>
              <a:ext cx="475920" cy="399240"/>
            </a:xfrm>
            <a:prstGeom prst="rect">
              <a:avLst/>
            </a:prstGeom>
            <a:solidFill>
              <a:srgbClr val="eeb3c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 238/179/193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39" name="矩形 13"/>
            <p:cNvSpPr/>
            <p:nvPr/>
          </p:nvSpPr>
          <p:spPr>
            <a:xfrm>
              <a:off x="12292200" y="6458400"/>
              <a:ext cx="308880" cy="399240"/>
            </a:xfrm>
            <a:prstGeom prst="rect">
              <a:avLst/>
            </a:prstGeom>
            <a:solidFill>
              <a:srgbClr val="22181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 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0/0/0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40" name="矩形 13"/>
            <p:cNvSpPr/>
            <p:nvPr/>
          </p:nvSpPr>
          <p:spPr>
            <a:xfrm>
              <a:off x="12621600" y="6458400"/>
              <a:ext cx="308160" cy="399240"/>
            </a:xfrm>
            <a:prstGeom prst="rect">
              <a:avLst/>
            </a:prstGeom>
            <a:solidFill>
              <a:srgbClr val="595757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 </a:t>
              </a:r>
              <a:endParaRPr b="0" lang="en-CA" sz="500" spc="-1" strike="noStrike">
                <a:latin typeface="Arial"/>
              </a:endParaRPr>
            </a:p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89/87/87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41" name="矩形 13"/>
            <p:cNvSpPr/>
            <p:nvPr/>
          </p:nvSpPr>
          <p:spPr>
            <a:xfrm>
              <a:off x="12951720" y="6458400"/>
              <a:ext cx="308160" cy="399240"/>
            </a:xfrm>
            <a:prstGeom prst="rect">
              <a:avLst/>
            </a:prstGeom>
            <a:solidFill>
              <a:srgbClr val="888888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</a:t>
              </a:r>
              <a:endParaRPr b="0" lang="en-CA" sz="500" spc="-1" strike="noStrike">
                <a:latin typeface="Arial"/>
              </a:endParaRPr>
            </a:p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137/137/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137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42" name="矩形 13"/>
            <p:cNvSpPr/>
            <p:nvPr/>
          </p:nvSpPr>
          <p:spPr>
            <a:xfrm>
              <a:off x="13281480" y="6458400"/>
              <a:ext cx="308160" cy="399240"/>
            </a:xfrm>
            <a:prstGeom prst="rect">
              <a:avLst/>
            </a:prstGeom>
            <a:solidFill>
              <a:srgbClr val="b5b5b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</a:t>
              </a:r>
              <a:endParaRPr b="0" lang="en-CA" sz="500" spc="-1" strike="noStrike">
                <a:latin typeface="Arial"/>
              </a:endParaRPr>
            </a:p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181/181/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181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43" name="矩形 13"/>
            <p:cNvSpPr/>
            <p:nvPr/>
          </p:nvSpPr>
          <p:spPr>
            <a:xfrm>
              <a:off x="13608000" y="6458400"/>
              <a:ext cx="308880" cy="399240"/>
            </a:xfrm>
            <a:prstGeom prst="rect">
              <a:avLst/>
            </a:prstGeom>
            <a:solidFill>
              <a:srgbClr val="dddddd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 221/221/</a:t>
              </a:r>
              <a:br>
                <a:rPr sz="500"/>
              </a:b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221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44" name="矩形 13"/>
            <p:cNvSpPr/>
            <p:nvPr/>
          </p:nvSpPr>
          <p:spPr>
            <a:xfrm>
              <a:off x="13934160" y="6458400"/>
              <a:ext cx="308160" cy="39924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b5b5b5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</a:t>
              </a:r>
              <a:endParaRPr b="0" lang="en-CA" sz="500" spc="-1" strike="noStrike">
                <a:latin typeface="Arial"/>
              </a:endParaRPr>
            </a:p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255/255/</a:t>
              </a:r>
              <a:br>
                <a:rPr sz="500"/>
              </a:b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255</a:t>
              </a:r>
              <a:endParaRPr b="0" lang="en-CA" sz="500" spc="-1" strike="noStrike">
                <a:latin typeface="Arial"/>
              </a:endParaRPr>
            </a:p>
          </p:txBody>
        </p:sp>
      </p:grpSp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4400" spc="-86" strike="noStrike">
                <a:solidFill>
                  <a:srgbClr val="1d1d1a"/>
                </a:solidFill>
                <a:latin typeface="Poppins"/>
              </a:rPr>
              <a:t>Click to edit the title text format</a:t>
            </a:r>
            <a:endParaRPr b="1" lang="en-US" sz="4400" spc="-86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246" name="直线连接符 14"/>
          <p:cNvSpPr/>
          <p:nvPr/>
        </p:nvSpPr>
        <p:spPr>
          <a:xfrm flipH="1">
            <a:off x="630360" y="1384200"/>
            <a:ext cx="2047680" cy="0"/>
          </a:xfrm>
          <a:prstGeom prst="line">
            <a:avLst/>
          </a:prstGeom>
          <a:ln w="29160">
            <a:solidFill>
              <a:srgbClr val="c7000b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649080" y="1828440"/>
            <a:ext cx="10770480" cy="441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ctr" pos="1208160"/>
              </a:tabLst>
            </a:pPr>
            <a:r>
              <a:rPr b="0" lang="en-US" sz="1800" spc="-1" strike="noStrike">
                <a:solidFill>
                  <a:srgbClr val="1d1d1a"/>
                </a:solidFill>
                <a:latin typeface="Arial"/>
                <a:ea typeface="Microsoft YaHei"/>
              </a:rPr>
              <a:t>Click to edit Master text style</a:t>
            </a:r>
            <a:endParaRPr b="0" lang="en-US" sz="1800" spc="-86" strike="noStrike">
              <a:solidFill>
                <a:srgbClr val="1d1d1a"/>
              </a:solidFill>
              <a:latin typeface="Poppins"/>
            </a:endParaRPr>
          </a:p>
          <a:p>
            <a:pPr lvl="1" marL="864000" indent="-32400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SzPct val="75000"/>
              <a:buFont typeface="Symbol" charset="2"/>
              <a:buChar char=""/>
              <a:tabLst>
                <a:tab algn="ctr" pos="1208160"/>
              </a:tabLst>
            </a:pPr>
            <a:r>
              <a:rPr b="0" lang="en-US" sz="1600" spc="-1" strike="noStrike">
                <a:solidFill>
                  <a:srgbClr val="1d1d1a"/>
                </a:solidFill>
                <a:latin typeface="Arial"/>
                <a:ea typeface="Microsoft YaHei"/>
              </a:rPr>
              <a:t>Click to edit Master text style</a:t>
            </a:r>
            <a:endParaRPr b="0" lang="en-US" sz="1600" spc="-86" strike="noStrike">
              <a:solidFill>
                <a:srgbClr val="1d1d1a"/>
              </a:solidFill>
              <a:latin typeface="Poppins"/>
            </a:endParaRPr>
          </a:p>
          <a:p>
            <a:pPr lvl="2" marL="1296000" indent="-28800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ctr" pos="1208160"/>
              </a:tabLst>
            </a:pPr>
            <a:r>
              <a:rPr b="0" lang="en-US" sz="1300" spc="-1" strike="noStrike">
                <a:solidFill>
                  <a:srgbClr val="1d1d1a"/>
                </a:solidFill>
                <a:latin typeface="Arial"/>
                <a:ea typeface="Microsoft YaHei"/>
              </a:rPr>
              <a:t>Click to edit Master text style</a:t>
            </a:r>
            <a:endParaRPr b="0" lang="en-US" sz="1300" spc="-86" strike="noStrike">
              <a:solidFill>
                <a:srgbClr val="1d1d1a"/>
              </a:solidFill>
              <a:latin typeface="Poppins"/>
            </a:endParaRPr>
          </a:p>
          <a:p>
            <a:pPr lvl="3" marL="1728000" indent="-216000">
              <a:lnSpc>
                <a:spcPct val="90000"/>
              </a:lnSpc>
              <a:spcBef>
                <a:spcPts val="561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ctr" pos="1208160"/>
              </a:tabLst>
            </a:pPr>
            <a:r>
              <a:rPr b="0" lang="en-US" sz="1300" spc="-1" strike="noStrike">
                <a:solidFill>
                  <a:srgbClr val="1d1d1a"/>
                </a:solidFill>
                <a:latin typeface="Arial"/>
                <a:ea typeface="Microsoft YaHei"/>
              </a:rPr>
              <a:t> </a:t>
            </a:r>
            <a:endParaRPr b="0" lang="en-US" sz="1300" spc="-86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248" name="TextBox 3"/>
          <p:cNvSpPr/>
          <p:nvPr/>
        </p:nvSpPr>
        <p:spPr>
          <a:xfrm>
            <a:off x="684720" y="6419520"/>
            <a:ext cx="3582720" cy="18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200" spc="-1" strike="noStrike">
                <a:solidFill>
                  <a:srgbClr val="666666"/>
                </a:solidFill>
                <a:latin typeface="Poppins ExtraLight"/>
              </a:rPr>
              <a:t>https://OneOffice.ca</a:t>
            </a:r>
            <a:endParaRPr b="1" lang="en-CA" sz="1200" spc="-1" strike="noStrike">
              <a:solidFill>
                <a:srgbClr val="666666"/>
              </a:solidFill>
              <a:latin typeface="Poppins ExtraLight"/>
            </a:endParaRPr>
          </a:p>
        </p:txBody>
      </p:sp>
      <p:pic>
        <p:nvPicPr>
          <p:cNvPr id="249" name="" descr=""/>
          <p:cNvPicPr/>
          <p:nvPr/>
        </p:nvPicPr>
        <p:blipFill>
          <a:blip r:embed="rId2">
            <a:alphaModFix amt="50000"/>
          </a:blip>
          <a:stretch/>
        </p:blipFill>
        <p:spPr>
          <a:xfrm>
            <a:off x="10659960" y="375480"/>
            <a:ext cx="996120" cy="99612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eb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直线连接符 14"/>
          <p:cNvSpPr/>
          <p:nvPr/>
        </p:nvSpPr>
        <p:spPr>
          <a:xfrm flipH="1">
            <a:off x="630000" y="1384200"/>
            <a:ext cx="2047320" cy="0"/>
          </a:xfrm>
          <a:prstGeom prst="line">
            <a:avLst/>
          </a:prstGeom>
          <a:ln w="29160">
            <a:solidFill>
              <a:srgbClr val="c7000b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87" name="PlaceHolder 1"/>
          <p:cNvSpPr>
            <a:spLocks noGrp="1"/>
          </p:cNvSpPr>
          <p:nvPr>
            <p:ph type="body"/>
          </p:nvPr>
        </p:nvSpPr>
        <p:spPr>
          <a:xfrm>
            <a:off x="621360" y="1899720"/>
            <a:ext cx="10806840" cy="450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lnSpc>
                <a:spcPts val="2140"/>
              </a:lnSpc>
              <a:spcBef>
                <a:spcPts val="129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1d1d1a"/>
                </a:solidFill>
                <a:latin typeface="Arial"/>
                <a:ea typeface="Microsoft YaHei"/>
              </a:rPr>
              <a:t>Click to edit Master text style</a:t>
            </a:r>
            <a:endParaRPr b="0" lang="en-US" sz="2200" spc="-86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4840" spc="-86" strike="noStrike">
                <a:solidFill>
                  <a:srgbClr val="1d1d1a"/>
                </a:solidFill>
                <a:latin typeface="Poppins"/>
              </a:rPr>
              <a:t>Click to edit the title text format</a:t>
            </a:r>
            <a:endParaRPr b="1" lang="en-US" sz="4840" spc="-86" strike="noStrike">
              <a:solidFill>
                <a:srgbClr val="1d1d1a"/>
              </a:solidFill>
              <a:latin typeface="Poppins"/>
            </a:endParaRPr>
          </a:p>
        </p:txBody>
      </p:sp>
      <p:pic>
        <p:nvPicPr>
          <p:cNvPr id="289" name="" descr=""/>
          <p:cNvPicPr/>
          <p:nvPr/>
        </p:nvPicPr>
        <p:blipFill>
          <a:blip r:embed="rId2"/>
          <a:stretch/>
        </p:blipFill>
        <p:spPr>
          <a:xfrm>
            <a:off x="10658520" y="375480"/>
            <a:ext cx="996120" cy="996120"/>
          </a:xfrm>
          <a:prstGeom prst="rect">
            <a:avLst/>
          </a:prstGeom>
          <a:ln w="0">
            <a:noFill/>
          </a:ln>
        </p:spPr>
      </p:pic>
      <p:sp>
        <p:nvSpPr>
          <p:cNvPr id="290" name="TextBox 3"/>
          <p:cNvSpPr/>
          <p:nvPr/>
        </p:nvSpPr>
        <p:spPr>
          <a:xfrm>
            <a:off x="681840" y="6423840"/>
            <a:ext cx="3582360" cy="18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200" spc="-1" strike="noStrike">
                <a:solidFill>
                  <a:srgbClr val="666666"/>
                </a:solidFill>
                <a:latin typeface="Poppins ExtraLight"/>
              </a:rPr>
              <a:t>https://OneOffice.ca</a:t>
            </a:r>
            <a:endParaRPr b="1" lang="en-CA" sz="1200" spc="-1" strike="noStrike">
              <a:solidFill>
                <a:srgbClr val="666666"/>
              </a:solidFill>
              <a:latin typeface="Poppins ExtraLigh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roup 46"/>
          <p:cNvGrpSpPr/>
          <p:nvPr/>
        </p:nvGrpSpPr>
        <p:grpSpPr>
          <a:xfrm>
            <a:off x="12286440" y="2625480"/>
            <a:ext cx="1962720" cy="4232160"/>
            <a:chOff x="12286440" y="2625480"/>
            <a:chExt cx="1962720" cy="4232160"/>
          </a:xfrm>
        </p:grpSpPr>
        <p:sp>
          <p:nvSpPr>
            <p:cNvPr id="328" name="矩形 13"/>
            <p:cNvSpPr/>
            <p:nvPr/>
          </p:nvSpPr>
          <p:spPr>
            <a:xfrm>
              <a:off x="12293640" y="3818160"/>
              <a:ext cx="476280" cy="399240"/>
            </a:xfrm>
            <a:prstGeom prst="rect">
              <a:avLst/>
            </a:prstGeom>
            <a:solidFill>
              <a:srgbClr val="c40054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196/0/84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329" name="文本框 15"/>
            <p:cNvSpPr/>
            <p:nvPr/>
          </p:nvSpPr>
          <p:spPr>
            <a:xfrm>
              <a:off x="12291840" y="3674520"/>
              <a:ext cx="98388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b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0" lang="en-US" sz="800" spc="-1" strike="noStrike">
                  <a:solidFill>
                    <a:srgbClr val="1d1d1a"/>
                  </a:solidFill>
                  <a:latin typeface="Arial"/>
                  <a:ea typeface="Microsoft YaHei"/>
                </a:rPr>
                <a:t>Secondary Colors</a:t>
              </a:r>
              <a:endParaRPr b="0" lang="en-CA" sz="800" spc="-1" strike="noStrike">
                <a:latin typeface="Arial"/>
              </a:endParaRPr>
            </a:p>
          </p:txBody>
        </p:sp>
        <p:sp>
          <p:nvSpPr>
            <p:cNvPr id="330" name="矩形 13"/>
            <p:cNvSpPr/>
            <p:nvPr/>
          </p:nvSpPr>
          <p:spPr>
            <a:xfrm>
              <a:off x="12791880" y="3818160"/>
              <a:ext cx="475920" cy="399240"/>
            </a:xfrm>
            <a:prstGeom prst="rect">
              <a:avLst/>
            </a:prstGeom>
            <a:solidFill>
              <a:srgbClr val="cb3778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203/55/120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331" name="矩形 13"/>
            <p:cNvSpPr/>
            <p:nvPr/>
          </p:nvSpPr>
          <p:spPr>
            <a:xfrm>
              <a:off x="12293640" y="4701240"/>
              <a:ext cx="476280" cy="399240"/>
            </a:xfrm>
            <a:prstGeom prst="rect">
              <a:avLst/>
            </a:prstGeom>
            <a:solidFill>
              <a:srgbClr val="ed6d00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237/109/0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332" name="矩形 13"/>
            <p:cNvSpPr/>
            <p:nvPr/>
          </p:nvSpPr>
          <p:spPr>
            <a:xfrm>
              <a:off x="12791880" y="4262400"/>
              <a:ext cx="475920" cy="399240"/>
            </a:xfrm>
            <a:prstGeom prst="rect">
              <a:avLst/>
            </a:prstGeom>
            <a:solidFill>
              <a:srgbClr val="993636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  <a:tabLst>
                  <a:tab algn="l" pos="0"/>
                </a:tabLst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153/54/54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333" name="矩形 13"/>
            <p:cNvSpPr/>
            <p:nvPr/>
          </p:nvSpPr>
          <p:spPr>
            <a:xfrm>
              <a:off x="12293640" y="5581800"/>
              <a:ext cx="476280" cy="399600"/>
            </a:xfrm>
            <a:prstGeom prst="rect">
              <a:avLst/>
            </a:prstGeom>
            <a:solidFill>
              <a:srgbClr val="62b230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 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98/178/48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334" name="矩形 13"/>
            <p:cNvSpPr/>
            <p:nvPr/>
          </p:nvSpPr>
          <p:spPr>
            <a:xfrm>
              <a:off x="12791880" y="4709160"/>
              <a:ext cx="475920" cy="399600"/>
            </a:xfrm>
            <a:prstGeom prst="rect">
              <a:avLst/>
            </a:prstGeom>
            <a:solidFill>
              <a:srgbClr val="f28944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242/137/68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335" name="矩形 13"/>
            <p:cNvSpPr/>
            <p:nvPr/>
          </p:nvSpPr>
          <p:spPr>
            <a:xfrm>
              <a:off x="12292200" y="2765520"/>
              <a:ext cx="475920" cy="399240"/>
            </a:xfrm>
            <a:prstGeom prst="rect">
              <a:avLst/>
            </a:prstGeom>
            <a:solidFill>
              <a:srgbClr val="c7000b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PANTONE 185C</a:t>
              </a:r>
              <a:endParaRPr b="0" lang="en-CA" sz="500" spc="-1" strike="noStrike">
                <a:latin typeface="Arial"/>
              </a:endParaRPr>
            </a:p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 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199/0/11  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336" name="文本框 15"/>
            <p:cNvSpPr/>
            <p:nvPr/>
          </p:nvSpPr>
          <p:spPr>
            <a:xfrm>
              <a:off x="12286440" y="2625480"/>
              <a:ext cx="81648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b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0" lang="en-US" sz="800" spc="-1" strike="noStrike">
                  <a:solidFill>
                    <a:srgbClr val="1d1d1a"/>
                  </a:solidFill>
                  <a:latin typeface="Arial"/>
                  <a:ea typeface="Microsoft YaHei"/>
                </a:rPr>
                <a:t>Corporate Colors</a:t>
              </a:r>
              <a:endParaRPr b="0" lang="en-CA" sz="800" spc="-1" strike="noStrike">
                <a:latin typeface="Arial"/>
              </a:endParaRPr>
            </a:p>
          </p:txBody>
        </p:sp>
        <p:sp>
          <p:nvSpPr>
            <p:cNvPr id="337" name="矩形 13"/>
            <p:cNvSpPr/>
            <p:nvPr/>
          </p:nvSpPr>
          <p:spPr>
            <a:xfrm>
              <a:off x="12291840" y="3206520"/>
              <a:ext cx="475560" cy="399240"/>
            </a:xfrm>
            <a:prstGeom prst="rect">
              <a:avLst/>
            </a:prstGeom>
            <a:solidFill>
              <a:srgbClr val="c8102e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PANTONE 186C</a:t>
              </a:r>
              <a:endParaRPr b="0" lang="en-CA" sz="500" spc="-1" strike="noStrike">
                <a:latin typeface="Arial"/>
              </a:endParaRPr>
            </a:p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200/16/46  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338" name="矩形 13"/>
            <p:cNvSpPr/>
            <p:nvPr/>
          </p:nvSpPr>
          <p:spPr>
            <a:xfrm>
              <a:off x="12292200" y="4257720"/>
              <a:ext cx="476280" cy="399240"/>
            </a:xfrm>
            <a:prstGeom prst="rect">
              <a:avLst/>
            </a:prstGeom>
            <a:solidFill>
              <a:srgbClr val="7f000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127/0/1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339" name="矩形 13"/>
            <p:cNvSpPr/>
            <p:nvPr/>
          </p:nvSpPr>
          <p:spPr>
            <a:xfrm>
              <a:off x="12292200" y="5141880"/>
              <a:ext cx="476280" cy="398880"/>
            </a:xfrm>
            <a:prstGeom prst="rect">
              <a:avLst/>
            </a:prstGeom>
            <a:solidFill>
              <a:srgbClr val="fcc800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52/200/0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340" name="矩形 13"/>
            <p:cNvSpPr/>
            <p:nvPr/>
          </p:nvSpPr>
          <p:spPr>
            <a:xfrm>
              <a:off x="12292200" y="6020640"/>
              <a:ext cx="476280" cy="399240"/>
            </a:xfrm>
            <a:prstGeom prst="rect">
              <a:avLst/>
            </a:prstGeom>
            <a:solidFill>
              <a:srgbClr val="30b5c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 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48/181/197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341" name="矩形 13"/>
            <p:cNvSpPr/>
            <p:nvPr/>
          </p:nvSpPr>
          <p:spPr>
            <a:xfrm>
              <a:off x="12798360" y="5581800"/>
              <a:ext cx="475560" cy="399600"/>
            </a:xfrm>
            <a:prstGeom prst="rect">
              <a:avLst/>
            </a:prstGeom>
            <a:solidFill>
              <a:srgbClr val="81c15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129/193/95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342" name="矩形 13"/>
            <p:cNvSpPr/>
            <p:nvPr/>
          </p:nvSpPr>
          <p:spPr>
            <a:xfrm>
              <a:off x="12796920" y="5141880"/>
              <a:ext cx="475560" cy="398880"/>
            </a:xfrm>
            <a:prstGeom prst="rect">
              <a:avLst/>
            </a:prstGeom>
            <a:solidFill>
              <a:srgbClr val="fdd35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253/211/81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343" name="矩形 13"/>
            <p:cNvSpPr/>
            <p:nvPr/>
          </p:nvSpPr>
          <p:spPr>
            <a:xfrm>
              <a:off x="12796920" y="6020640"/>
              <a:ext cx="475560" cy="399240"/>
            </a:xfrm>
            <a:prstGeom prst="rect">
              <a:avLst/>
            </a:prstGeom>
            <a:solidFill>
              <a:srgbClr val="56c4d2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 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86/196/210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344" name="矩形 13"/>
            <p:cNvSpPr/>
            <p:nvPr/>
          </p:nvSpPr>
          <p:spPr>
            <a:xfrm>
              <a:off x="12792960" y="2765520"/>
              <a:ext cx="475560" cy="399240"/>
            </a:xfrm>
            <a:prstGeom prst="rect">
              <a:avLst/>
            </a:prstGeom>
            <a:solidFill>
              <a:srgbClr val="d3394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 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211/57/65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345" name="矩形 13"/>
            <p:cNvSpPr/>
            <p:nvPr/>
          </p:nvSpPr>
          <p:spPr>
            <a:xfrm>
              <a:off x="12792960" y="3206520"/>
              <a:ext cx="475560" cy="399240"/>
            </a:xfrm>
            <a:prstGeom prst="rect">
              <a:avLst/>
            </a:prstGeom>
            <a:solidFill>
              <a:srgbClr val="d33859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 </a:t>
              </a:r>
              <a:endParaRPr b="0" lang="en-CA" sz="500" spc="-1" strike="noStrike">
                <a:latin typeface="Arial"/>
              </a:endParaRPr>
            </a:p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211/56/89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346" name="矩形 13"/>
            <p:cNvSpPr/>
            <p:nvPr/>
          </p:nvSpPr>
          <p:spPr>
            <a:xfrm>
              <a:off x="13280040" y="3818160"/>
              <a:ext cx="475920" cy="399240"/>
            </a:xfrm>
            <a:prstGeom prst="rect">
              <a:avLst/>
            </a:prstGeom>
            <a:solidFill>
              <a:srgbClr val="dd80aa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 221/128/170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347" name="矩形 13"/>
            <p:cNvSpPr/>
            <p:nvPr/>
          </p:nvSpPr>
          <p:spPr>
            <a:xfrm>
              <a:off x="13280040" y="4262400"/>
              <a:ext cx="475920" cy="399240"/>
            </a:xfrm>
            <a:prstGeom prst="rect">
              <a:avLst/>
            </a:prstGeom>
            <a:solidFill>
              <a:srgbClr val="bf8082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  <a:tabLst>
                  <a:tab algn="l" pos="0"/>
                </a:tabLst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 191/128/130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348" name="矩形 13"/>
            <p:cNvSpPr/>
            <p:nvPr/>
          </p:nvSpPr>
          <p:spPr>
            <a:xfrm>
              <a:off x="13280040" y="4709160"/>
              <a:ext cx="475920" cy="399600"/>
            </a:xfrm>
            <a:prstGeom prst="rect">
              <a:avLst/>
            </a:prstGeom>
            <a:solidFill>
              <a:srgbClr val="f6b78c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 246/183/140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349" name="矩形 13"/>
            <p:cNvSpPr/>
            <p:nvPr/>
          </p:nvSpPr>
          <p:spPr>
            <a:xfrm>
              <a:off x="13285800" y="5581800"/>
              <a:ext cx="476280" cy="399600"/>
            </a:xfrm>
            <a:prstGeom prst="rect">
              <a:avLst/>
            </a:prstGeom>
            <a:solidFill>
              <a:srgbClr val="afd89c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 176/216/156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350" name="矩形 13"/>
            <p:cNvSpPr/>
            <p:nvPr/>
          </p:nvSpPr>
          <p:spPr>
            <a:xfrm>
              <a:off x="13284360" y="5141880"/>
              <a:ext cx="476280" cy="398880"/>
            </a:xfrm>
            <a:prstGeom prst="rect">
              <a:avLst/>
            </a:prstGeom>
            <a:solidFill>
              <a:srgbClr val="fde397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 253/227/181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351" name="矩形 13"/>
            <p:cNvSpPr/>
            <p:nvPr/>
          </p:nvSpPr>
          <p:spPr>
            <a:xfrm>
              <a:off x="13284360" y="6020640"/>
              <a:ext cx="476280" cy="399240"/>
            </a:xfrm>
            <a:prstGeom prst="rect">
              <a:avLst/>
            </a:prstGeom>
            <a:solidFill>
              <a:srgbClr val="94dae2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 148/218/226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352" name="矩形 13"/>
            <p:cNvSpPr/>
            <p:nvPr/>
          </p:nvSpPr>
          <p:spPr>
            <a:xfrm>
              <a:off x="13281120" y="2765520"/>
              <a:ext cx="475560" cy="399240"/>
            </a:xfrm>
            <a:prstGeom prst="rect">
              <a:avLst/>
            </a:prstGeom>
            <a:solidFill>
              <a:srgbClr val="e28189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 226/129/137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353" name="矩形 13"/>
            <p:cNvSpPr/>
            <p:nvPr/>
          </p:nvSpPr>
          <p:spPr>
            <a:xfrm>
              <a:off x="13280760" y="3206520"/>
              <a:ext cx="475560" cy="399240"/>
            </a:xfrm>
            <a:prstGeom prst="rect">
              <a:avLst/>
            </a:prstGeom>
            <a:solidFill>
              <a:srgbClr val="e28198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 226/129/152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354" name="矩形 13"/>
            <p:cNvSpPr/>
            <p:nvPr/>
          </p:nvSpPr>
          <p:spPr>
            <a:xfrm>
              <a:off x="13767480" y="3818160"/>
              <a:ext cx="475920" cy="399240"/>
            </a:xfrm>
            <a:prstGeom prst="rect">
              <a:avLst/>
            </a:prstGeom>
            <a:solidFill>
              <a:srgbClr val="ebb3cc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 235/179/204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355" name="矩形 13"/>
            <p:cNvSpPr/>
            <p:nvPr/>
          </p:nvSpPr>
          <p:spPr>
            <a:xfrm>
              <a:off x="13767480" y="4262400"/>
              <a:ext cx="475920" cy="399240"/>
            </a:xfrm>
            <a:prstGeom prst="rect">
              <a:avLst/>
            </a:prstGeom>
            <a:solidFill>
              <a:srgbClr val="d8b3b3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  <a:tabLst>
                  <a:tab algn="l" pos="0"/>
                </a:tabLst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 216/179/179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356" name="矩形 13"/>
            <p:cNvSpPr/>
            <p:nvPr/>
          </p:nvSpPr>
          <p:spPr>
            <a:xfrm>
              <a:off x="13767480" y="4709160"/>
              <a:ext cx="475920" cy="399600"/>
            </a:xfrm>
            <a:prstGeom prst="rect">
              <a:avLst/>
            </a:prstGeom>
            <a:solidFill>
              <a:srgbClr val="fad3bb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 250/211/187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357" name="矩形 13"/>
            <p:cNvSpPr/>
            <p:nvPr/>
          </p:nvSpPr>
          <p:spPr>
            <a:xfrm>
              <a:off x="13773240" y="5581800"/>
              <a:ext cx="475920" cy="399600"/>
            </a:xfrm>
            <a:prstGeom prst="rect">
              <a:avLst/>
            </a:prstGeom>
            <a:solidFill>
              <a:srgbClr val="d0e8c4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 208/232/196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358" name="矩形 13"/>
            <p:cNvSpPr/>
            <p:nvPr/>
          </p:nvSpPr>
          <p:spPr>
            <a:xfrm>
              <a:off x="13771800" y="5141880"/>
              <a:ext cx="475920" cy="398880"/>
            </a:xfrm>
            <a:prstGeom prst="rect">
              <a:avLst/>
            </a:prstGeom>
            <a:solidFill>
              <a:srgbClr val="feeec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 254/238/193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359" name="矩形 13"/>
            <p:cNvSpPr/>
            <p:nvPr/>
          </p:nvSpPr>
          <p:spPr>
            <a:xfrm>
              <a:off x="13771800" y="6020640"/>
              <a:ext cx="475920" cy="399240"/>
            </a:xfrm>
            <a:prstGeom prst="rect">
              <a:avLst/>
            </a:prstGeom>
            <a:solidFill>
              <a:srgbClr val="bee9ee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190/233/238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360" name="矩形 13"/>
            <p:cNvSpPr/>
            <p:nvPr/>
          </p:nvSpPr>
          <p:spPr>
            <a:xfrm>
              <a:off x="13767840" y="2765520"/>
              <a:ext cx="475920" cy="399240"/>
            </a:xfrm>
            <a:prstGeom prst="rect">
              <a:avLst/>
            </a:prstGeom>
            <a:solidFill>
              <a:srgbClr val="eeb3b8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 239/178/184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361" name="矩形 13"/>
            <p:cNvSpPr/>
            <p:nvPr/>
          </p:nvSpPr>
          <p:spPr>
            <a:xfrm>
              <a:off x="13767840" y="3206520"/>
              <a:ext cx="475920" cy="399240"/>
            </a:xfrm>
            <a:prstGeom prst="rect">
              <a:avLst/>
            </a:prstGeom>
            <a:solidFill>
              <a:srgbClr val="eeb3c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 238/179/193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362" name="矩形 13"/>
            <p:cNvSpPr/>
            <p:nvPr/>
          </p:nvSpPr>
          <p:spPr>
            <a:xfrm>
              <a:off x="12292200" y="6458400"/>
              <a:ext cx="308880" cy="399240"/>
            </a:xfrm>
            <a:prstGeom prst="rect">
              <a:avLst/>
            </a:prstGeom>
            <a:solidFill>
              <a:srgbClr val="22181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 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0/0/0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363" name="矩形 13"/>
            <p:cNvSpPr/>
            <p:nvPr/>
          </p:nvSpPr>
          <p:spPr>
            <a:xfrm>
              <a:off x="12621600" y="6458400"/>
              <a:ext cx="308160" cy="399240"/>
            </a:xfrm>
            <a:prstGeom prst="rect">
              <a:avLst/>
            </a:prstGeom>
            <a:solidFill>
              <a:srgbClr val="595757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 </a:t>
              </a:r>
              <a:endParaRPr b="0" lang="en-CA" sz="500" spc="-1" strike="noStrike">
                <a:latin typeface="Arial"/>
              </a:endParaRPr>
            </a:p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89/87/87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364" name="矩形 13"/>
            <p:cNvSpPr/>
            <p:nvPr/>
          </p:nvSpPr>
          <p:spPr>
            <a:xfrm>
              <a:off x="12951720" y="6458400"/>
              <a:ext cx="308160" cy="399240"/>
            </a:xfrm>
            <a:prstGeom prst="rect">
              <a:avLst/>
            </a:prstGeom>
            <a:solidFill>
              <a:srgbClr val="888888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</a:t>
              </a:r>
              <a:endParaRPr b="0" lang="en-CA" sz="500" spc="-1" strike="noStrike">
                <a:latin typeface="Arial"/>
              </a:endParaRPr>
            </a:p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137/137/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137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365" name="矩形 13"/>
            <p:cNvSpPr/>
            <p:nvPr/>
          </p:nvSpPr>
          <p:spPr>
            <a:xfrm>
              <a:off x="13281480" y="6458400"/>
              <a:ext cx="308160" cy="399240"/>
            </a:xfrm>
            <a:prstGeom prst="rect">
              <a:avLst/>
            </a:prstGeom>
            <a:solidFill>
              <a:srgbClr val="b5b5b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</a:t>
              </a:r>
              <a:endParaRPr b="0" lang="en-CA" sz="500" spc="-1" strike="noStrike">
                <a:latin typeface="Arial"/>
              </a:endParaRPr>
            </a:p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181/181/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181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366" name="矩形 13"/>
            <p:cNvSpPr/>
            <p:nvPr/>
          </p:nvSpPr>
          <p:spPr>
            <a:xfrm>
              <a:off x="13608000" y="6458400"/>
              <a:ext cx="308880" cy="399240"/>
            </a:xfrm>
            <a:prstGeom prst="rect">
              <a:avLst/>
            </a:prstGeom>
            <a:solidFill>
              <a:srgbClr val="dddddd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 221/221/</a:t>
              </a:r>
              <a:br>
                <a:rPr sz="500"/>
              </a:b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221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367" name="矩形 13"/>
            <p:cNvSpPr/>
            <p:nvPr/>
          </p:nvSpPr>
          <p:spPr>
            <a:xfrm>
              <a:off x="13934160" y="6458400"/>
              <a:ext cx="308160" cy="39924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b5b5b5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</a:t>
              </a:r>
              <a:endParaRPr b="0" lang="en-CA" sz="500" spc="-1" strike="noStrike">
                <a:latin typeface="Arial"/>
              </a:endParaRPr>
            </a:p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255/255/</a:t>
              </a:r>
              <a:br>
                <a:rPr sz="500"/>
              </a:b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255</a:t>
              </a:r>
              <a:endParaRPr b="0" lang="en-CA" sz="500" spc="-1" strike="noStrike">
                <a:latin typeface="Arial"/>
              </a:endParaRPr>
            </a:p>
          </p:txBody>
        </p:sp>
      </p:grpSp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4400" spc="-86" strike="noStrike">
                <a:solidFill>
                  <a:srgbClr val="1d1d1a"/>
                </a:solidFill>
                <a:latin typeface="Poppins"/>
              </a:rPr>
              <a:t>Click to edit the title text format</a:t>
            </a:r>
            <a:endParaRPr b="1" lang="en-US" sz="4400" spc="-86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369" name="直线连接符 14"/>
          <p:cNvSpPr/>
          <p:nvPr/>
        </p:nvSpPr>
        <p:spPr>
          <a:xfrm flipH="1">
            <a:off x="630360" y="1384200"/>
            <a:ext cx="2047680" cy="0"/>
          </a:xfrm>
          <a:prstGeom prst="line">
            <a:avLst/>
          </a:prstGeom>
          <a:ln w="29160">
            <a:solidFill>
              <a:srgbClr val="c7000b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70" name="PlaceHolder 2"/>
          <p:cNvSpPr>
            <a:spLocks noGrp="1"/>
          </p:cNvSpPr>
          <p:nvPr>
            <p:ph type="body"/>
          </p:nvPr>
        </p:nvSpPr>
        <p:spPr>
          <a:xfrm>
            <a:off x="649080" y="1828440"/>
            <a:ext cx="10770480" cy="441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ctr" pos="1208160"/>
              </a:tabLst>
            </a:pPr>
            <a:r>
              <a:rPr b="0" lang="en-US" sz="1800" spc="-1" strike="noStrike">
                <a:solidFill>
                  <a:srgbClr val="1d1d1a"/>
                </a:solidFill>
                <a:latin typeface="Arial"/>
                <a:ea typeface="Microsoft YaHei"/>
              </a:rPr>
              <a:t>Click to edit Master text style</a:t>
            </a:r>
            <a:endParaRPr b="0" lang="en-US" sz="1800" spc="-86" strike="noStrike">
              <a:solidFill>
                <a:srgbClr val="1d1d1a"/>
              </a:solidFill>
              <a:latin typeface="Poppins"/>
            </a:endParaRPr>
          </a:p>
          <a:p>
            <a:pPr lvl="1" marL="864000" indent="-32400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SzPct val="75000"/>
              <a:buFont typeface="Symbol" charset="2"/>
              <a:buChar char=""/>
              <a:tabLst>
                <a:tab algn="ctr" pos="1208160"/>
              </a:tabLst>
            </a:pPr>
            <a:r>
              <a:rPr b="0" lang="en-US" sz="1600" spc="-1" strike="noStrike">
                <a:solidFill>
                  <a:srgbClr val="1d1d1a"/>
                </a:solidFill>
                <a:latin typeface="Arial"/>
                <a:ea typeface="Microsoft YaHei"/>
              </a:rPr>
              <a:t>Click to edit Master text style</a:t>
            </a:r>
            <a:endParaRPr b="0" lang="en-US" sz="1600" spc="-86" strike="noStrike">
              <a:solidFill>
                <a:srgbClr val="1d1d1a"/>
              </a:solidFill>
              <a:latin typeface="Poppins"/>
            </a:endParaRPr>
          </a:p>
          <a:p>
            <a:pPr lvl="2" marL="1296000" indent="-28800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ctr" pos="1208160"/>
              </a:tabLst>
            </a:pPr>
            <a:r>
              <a:rPr b="0" lang="en-US" sz="1300" spc="-1" strike="noStrike">
                <a:solidFill>
                  <a:srgbClr val="1d1d1a"/>
                </a:solidFill>
                <a:latin typeface="Arial"/>
                <a:ea typeface="Microsoft YaHei"/>
              </a:rPr>
              <a:t>Click to edit Master text style</a:t>
            </a:r>
            <a:endParaRPr b="0" lang="en-US" sz="1300" spc="-86" strike="noStrike">
              <a:solidFill>
                <a:srgbClr val="1d1d1a"/>
              </a:solidFill>
              <a:latin typeface="Poppins"/>
            </a:endParaRPr>
          </a:p>
          <a:p>
            <a:pPr lvl="3" marL="1728000" indent="-216000">
              <a:lnSpc>
                <a:spcPct val="90000"/>
              </a:lnSpc>
              <a:spcBef>
                <a:spcPts val="561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ctr" pos="1208160"/>
              </a:tabLst>
            </a:pPr>
            <a:r>
              <a:rPr b="0" lang="en-US" sz="1300" spc="-1" strike="noStrike">
                <a:solidFill>
                  <a:srgbClr val="1d1d1a"/>
                </a:solidFill>
                <a:latin typeface="Arial"/>
                <a:ea typeface="Microsoft YaHei"/>
              </a:rPr>
              <a:t> </a:t>
            </a:r>
            <a:endParaRPr b="0" lang="en-US" sz="1300" spc="-86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371" name="TextBox 3"/>
          <p:cNvSpPr/>
          <p:nvPr/>
        </p:nvSpPr>
        <p:spPr>
          <a:xfrm>
            <a:off x="684720" y="6419520"/>
            <a:ext cx="3582720" cy="18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200" spc="-1" strike="noStrike">
                <a:solidFill>
                  <a:srgbClr val="666666"/>
                </a:solidFill>
                <a:latin typeface="Poppins ExtraLight"/>
              </a:rPr>
              <a:t>https://OneOffice.ca</a:t>
            </a:r>
            <a:endParaRPr b="1" lang="en-CA" sz="1200" spc="-1" strike="noStrike">
              <a:solidFill>
                <a:srgbClr val="666666"/>
              </a:solidFill>
              <a:latin typeface="Poppins ExtraLight"/>
            </a:endParaRPr>
          </a:p>
        </p:txBody>
      </p:sp>
      <p:pic>
        <p:nvPicPr>
          <p:cNvPr id="372" name="" descr=""/>
          <p:cNvPicPr/>
          <p:nvPr/>
        </p:nvPicPr>
        <p:blipFill>
          <a:blip r:embed="rId2">
            <a:alphaModFix amt="50000"/>
          </a:blip>
          <a:stretch/>
        </p:blipFill>
        <p:spPr>
          <a:xfrm>
            <a:off x="10659960" y="375480"/>
            <a:ext cx="996120" cy="99612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38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6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6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6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6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6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6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6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6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/>
          </p:cNvSpPr>
          <p:nvPr>
            <p:ph type="title"/>
          </p:nvPr>
        </p:nvSpPr>
        <p:spPr>
          <a:xfrm>
            <a:off x="608760" y="1276200"/>
            <a:ext cx="10972080" cy="178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>
              <a:lnSpc>
                <a:spcPct val="90000"/>
              </a:lnSpc>
              <a:buNone/>
            </a:pPr>
            <a:r>
              <a:rPr b="1" lang="en-US" sz="5400" spc="-86" strike="noStrike">
                <a:solidFill>
                  <a:srgbClr val="ffffff"/>
                </a:solidFill>
                <a:latin typeface="Poppins ExtraBold"/>
              </a:rPr>
              <a:t>OneOffice Projects</a:t>
            </a:r>
            <a:endParaRPr b="1" lang="en-US" sz="5400" spc="-1" strike="noStrike">
              <a:solidFill>
                <a:srgbClr val="ffffff"/>
              </a:solidFill>
              <a:latin typeface="Poppins"/>
            </a:endParaRPr>
          </a:p>
        </p:txBody>
      </p:sp>
      <p:sp>
        <p:nvSpPr>
          <p:cNvPr id="416" name="PlaceHolder 2"/>
          <p:cNvSpPr>
            <a:spLocks noGrp="1"/>
          </p:cNvSpPr>
          <p:nvPr>
            <p:ph type="subTitle"/>
          </p:nvPr>
        </p:nvSpPr>
        <p:spPr>
          <a:xfrm>
            <a:off x="608760" y="3276000"/>
            <a:ext cx="6705000" cy="153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80000"/>
              </a:lnSpc>
              <a:buNone/>
            </a:pPr>
            <a:r>
              <a:rPr b="0" lang="en-CA" sz="4000" spc="-86" strike="noStrike">
                <a:solidFill>
                  <a:srgbClr val="ffffff"/>
                </a:solidFill>
                <a:latin typeface="Poppins ExtraLight"/>
              </a:rPr>
              <a:t>Complete &amp; Efficient Project Management</a:t>
            </a:r>
            <a:endParaRPr b="0" lang="en-CA" sz="4000" spc="-1" strike="noStrike">
              <a:latin typeface="Arial"/>
            </a:endParaRPr>
          </a:p>
        </p:txBody>
      </p:sp>
      <p:sp>
        <p:nvSpPr>
          <p:cNvPr id="417" name=""/>
          <p:cNvSpPr/>
          <p:nvPr/>
        </p:nvSpPr>
        <p:spPr>
          <a:xfrm>
            <a:off x="9000000" y="-180000"/>
            <a:ext cx="3240000" cy="1080000"/>
          </a:xfrm>
          <a:prstGeom prst="rect">
            <a:avLst/>
          </a:prstGeom>
          <a:solidFill>
            <a:srgbClr val="ffffff">
              <a:alpha val="50000"/>
            </a:srgbClr>
          </a:solidFill>
          <a:ln w="0">
            <a:noFill/>
          </a:ln>
          <a:effectLst>
            <a:softEdge rad="2556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418" name="CustomShape 27"/>
          <p:cNvSpPr/>
          <p:nvPr/>
        </p:nvSpPr>
        <p:spPr>
          <a:xfrm>
            <a:off x="10862280" y="59040"/>
            <a:ext cx="1195200" cy="44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100000"/>
              </a:lnSpc>
              <a:buNone/>
            </a:pPr>
            <a:r>
              <a:rPr b="1" lang="en-CA" sz="1300" spc="-1" strike="noStrike">
                <a:solidFill>
                  <a:srgbClr val="333333"/>
                </a:solidFill>
                <a:latin typeface="Poppins"/>
                <a:ea typeface="DejaVu Sans"/>
              </a:rPr>
              <a:t>Only on</a:t>
            </a:r>
            <a:endParaRPr b="0" lang="en-CA" sz="1300" spc="-1" strike="noStrike">
              <a:latin typeface="Arial"/>
            </a:endParaRPr>
          </a:p>
        </p:txBody>
      </p:sp>
      <p:pic>
        <p:nvPicPr>
          <p:cNvPr id="419" name="" descr=""/>
          <p:cNvPicPr/>
          <p:nvPr/>
        </p:nvPicPr>
        <p:blipFill>
          <a:blip r:embed="rId1"/>
          <a:stretch/>
        </p:blipFill>
        <p:spPr>
          <a:xfrm>
            <a:off x="9367920" y="203760"/>
            <a:ext cx="2617560" cy="520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4400" spc="-171" strike="noStrike">
                <a:solidFill>
                  <a:srgbClr val="1d1d1a"/>
                </a:solidFill>
                <a:latin typeface="Poppins"/>
              </a:rPr>
              <a:t>7. Roadmap &amp; Release Planning</a:t>
            </a:r>
            <a:endParaRPr b="1" lang="en-US" sz="4400" spc="-86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448" name="PlaceHolder 2"/>
          <p:cNvSpPr>
            <a:spLocks noGrp="1"/>
          </p:cNvSpPr>
          <p:nvPr>
            <p:ph/>
          </p:nvPr>
        </p:nvSpPr>
        <p:spPr>
          <a:xfrm>
            <a:off x="577080" y="1936440"/>
            <a:ext cx="10770480" cy="38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6" strike="noStrike">
                <a:solidFill>
                  <a:srgbClr val="1d1d1a"/>
                </a:solidFill>
                <a:latin typeface="Poppins"/>
              </a:rPr>
              <a:t>Roadmap</a:t>
            </a:r>
            <a:endParaRPr b="0" lang="en-US" sz="2600" spc="-86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6" strike="noStrike">
                <a:solidFill>
                  <a:srgbClr val="1d1d1a"/>
                </a:solidFill>
                <a:latin typeface="Poppins"/>
              </a:rPr>
              <a:t>Product timeline</a:t>
            </a:r>
            <a:endParaRPr b="0" lang="en-US" sz="2600" spc="-86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6" strike="noStrike">
                <a:solidFill>
                  <a:srgbClr val="1d1d1a"/>
                </a:solidFill>
                <a:latin typeface="Poppins"/>
              </a:rPr>
              <a:t>Repository</a:t>
            </a:r>
            <a:endParaRPr b="0" lang="en-US" sz="2600" spc="-86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6" strike="noStrike">
                <a:solidFill>
                  <a:srgbClr val="1d1d1a"/>
                </a:solidFill>
                <a:latin typeface="Poppins"/>
              </a:rPr>
              <a:t>Code integration</a:t>
            </a:r>
            <a:endParaRPr b="0" lang="en-US" sz="2600" spc="-86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2600" spc="-86" strike="noStrike">
              <a:solidFill>
                <a:srgbClr val="1d1d1a"/>
              </a:solidFill>
              <a:latin typeface="Poppins"/>
            </a:endParaRPr>
          </a:p>
        </p:txBody>
      </p:sp>
      <p:pic>
        <p:nvPicPr>
          <p:cNvPr id="449" name="" descr=""/>
          <p:cNvPicPr/>
          <p:nvPr/>
        </p:nvPicPr>
        <p:blipFill>
          <a:blip r:embed="rId1"/>
          <a:srcRect l="0" t="0" r="22462" b="6853"/>
          <a:stretch/>
        </p:blipFill>
        <p:spPr>
          <a:xfrm>
            <a:off x="4320000" y="1418040"/>
            <a:ext cx="7871400" cy="5439600"/>
          </a:xfrm>
          <a:prstGeom prst="rect">
            <a:avLst/>
          </a:prstGeom>
          <a:ln w="0">
            <a:noFill/>
          </a:ln>
        </p:spPr>
      </p:pic>
      <p:sp>
        <p:nvSpPr>
          <p:cNvPr id="450" name=""/>
          <p:cNvSpPr txBox="1"/>
          <p:nvPr/>
        </p:nvSpPr>
        <p:spPr>
          <a:xfrm>
            <a:off x="662760" y="5400360"/>
            <a:ext cx="10757160" cy="916920"/>
          </a:xfrm>
          <a:prstGeom prst="rect">
            <a:avLst/>
          </a:prstGeom>
          <a:solidFill>
            <a:srgbClr val="3465a4"/>
          </a:solidFill>
          <a:ln w="0">
            <a:noFill/>
          </a:ln>
        </p:spPr>
        <p:txBody>
          <a:bodyPr lIns="90000" rIns="90000" tIns="45000" bIns="45000" anchor="ctr">
            <a:noAutofit/>
          </a:bodyPr>
          <a:p>
            <a:pPr marL="144000" algn="ctr">
              <a:spcBef>
                <a:spcPts val="567"/>
              </a:spcBef>
              <a:spcAft>
                <a:spcPts val="567"/>
              </a:spcAft>
              <a:buNone/>
            </a:pPr>
            <a:r>
              <a:rPr b="1" lang="en-CA" sz="4000" spc="-171" strike="noStrike">
                <a:solidFill>
                  <a:srgbClr val="ffffff"/>
                </a:solidFill>
                <a:latin typeface="Poppins"/>
              </a:rPr>
              <a:t>Plan with all stakeholders</a:t>
            </a:r>
            <a:endParaRPr b="0" lang="en-CA" sz="40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4400" spc="-171" strike="noStrike">
                <a:solidFill>
                  <a:srgbClr val="1d1d1a"/>
                </a:solidFill>
                <a:latin typeface="Poppins"/>
              </a:rPr>
              <a:t>8. Workflows &amp; Customization</a:t>
            </a:r>
            <a:endParaRPr b="1" lang="en-US" sz="4400" spc="-86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452" name="PlaceHolder 2"/>
          <p:cNvSpPr>
            <a:spLocks noGrp="1"/>
          </p:cNvSpPr>
          <p:nvPr>
            <p:ph/>
          </p:nvPr>
        </p:nvSpPr>
        <p:spPr>
          <a:xfrm>
            <a:off x="577080" y="1936440"/>
            <a:ext cx="10770480" cy="38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6" strike="noStrike">
                <a:solidFill>
                  <a:srgbClr val="1d1d1a"/>
                </a:solidFill>
                <a:latin typeface="Poppins"/>
              </a:rPr>
              <a:t>Templates &amp; Workflows</a:t>
            </a:r>
            <a:endParaRPr b="0" lang="en-US" sz="2600" spc="-86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6" strike="noStrike">
                <a:solidFill>
                  <a:srgbClr val="1d1d1a"/>
                </a:solidFill>
                <a:latin typeface="Poppins"/>
              </a:rPr>
              <a:t>Custom actions</a:t>
            </a:r>
            <a:endParaRPr b="0" lang="en-US" sz="2600" spc="-86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6" strike="noStrike">
                <a:solidFill>
                  <a:srgbClr val="1d1d1a"/>
                </a:solidFill>
                <a:latin typeface="Poppins"/>
              </a:rPr>
              <a:t>Custom forms / fields</a:t>
            </a:r>
            <a:endParaRPr b="0" lang="en-US" sz="2600" spc="-86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6" strike="noStrike">
                <a:solidFill>
                  <a:srgbClr val="1d1d1a"/>
                </a:solidFill>
                <a:latin typeface="Poppins"/>
              </a:rPr>
              <a:t>Roles &amp; permissions</a:t>
            </a:r>
            <a:endParaRPr b="0" lang="en-US" sz="2600" spc="-86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6" strike="noStrike">
                <a:solidFill>
                  <a:srgbClr val="1d1d1a"/>
                </a:solidFill>
                <a:latin typeface="Poppins"/>
              </a:rPr>
              <a:t>Groups</a:t>
            </a:r>
            <a:endParaRPr b="0" lang="en-US" sz="2600" spc="-86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6" strike="noStrike">
                <a:solidFill>
                  <a:srgbClr val="1d1d1a"/>
                </a:solidFill>
                <a:latin typeface="Poppins"/>
              </a:rPr>
              <a:t>External contractors</a:t>
            </a:r>
            <a:endParaRPr b="0" lang="en-US" sz="2600" spc="-86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2600" spc="-86" strike="noStrike">
              <a:solidFill>
                <a:srgbClr val="1d1d1a"/>
              </a:solidFill>
              <a:latin typeface="Poppins"/>
            </a:endParaRPr>
          </a:p>
        </p:txBody>
      </p:sp>
      <p:pic>
        <p:nvPicPr>
          <p:cNvPr id="453" name="" descr=""/>
          <p:cNvPicPr/>
          <p:nvPr/>
        </p:nvPicPr>
        <p:blipFill>
          <a:blip r:embed="rId1"/>
          <a:srcRect l="0" t="0" r="15539" b="10571"/>
          <a:stretch/>
        </p:blipFill>
        <p:spPr>
          <a:xfrm>
            <a:off x="4968000" y="1526040"/>
            <a:ext cx="7223400" cy="5331600"/>
          </a:xfrm>
          <a:prstGeom prst="rect">
            <a:avLst/>
          </a:prstGeom>
          <a:ln w="0">
            <a:noFill/>
          </a:ln>
        </p:spPr>
      </p:pic>
      <p:sp>
        <p:nvSpPr>
          <p:cNvPr id="454" name=""/>
          <p:cNvSpPr txBox="1"/>
          <p:nvPr/>
        </p:nvSpPr>
        <p:spPr>
          <a:xfrm>
            <a:off x="662760" y="5400360"/>
            <a:ext cx="10757160" cy="916920"/>
          </a:xfrm>
          <a:prstGeom prst="rect">
            <a:avLst/>
          </a:prstGeom>
          <a:solidFill>
            <a:srgbClr val="3465a4"/>
          </a:solidFill>
          <a:ln w="0">
            <a:noFill/>
          </a:ln>
        </p:spPr>
        <p:txBody>
          <a:bodyPr lIns="90000" rIns="90000" tIns="45000" bIns="45000" anchor="ctr">
            <a:noAutofit/>
          </a:bodyPr>
          <a:p>
            <a:pPr marL="144000" algn="ctr">
              <a:spcBef>
                <a:spcPts val="567"/>
              </a:spcBef>
              <a:spcAft>
                <a:spcPts val="567"/>
              </a:spcAft>
              <a:buNone/>
            </a:pPr>
            <a:r>
              <a:rPr b="1" lang="en-CA" sz="4000" spc="-171" strike="noStrike">
                <a:solidFill>
                  <a:srgbClr val="ffffff"/>
                </a:solidFill>
                <a:latin typeface="Poppins"/>
              </a:rPr>
              <a:t>Custom fit for your organization</a:t>
            </a:r>
            <a:endParaRPr b="0" lang="en-CA" sz="40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CustomShape 1"/>
          <p:cNvSpPr/>
          <p:nvPr/>
        </p:nvSpPr>
        <p:spPr>
          <a:xfrm>
            <a:off x="4840200" y="1852560"/>
            <a:ext cx="1445760" cy="174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14000"/>
              </a:lnSpc>
              <a:buNone/>
              <a:tabLst>
                <a:tab algn="l" pos="0"/>
              </a:tabLst>
            </a:pPr>
            <a:r>
              <a:rPr b="1" lang="es" sz="12000" spc="-1" strike="noStrike">
                <a:solidFill>
                  <a:srgbClr val="435d74"/>
                </a:solidFill>
                <a:latin typeface="Poppins"/>
                <a:ea typeface="Roboto"/>
              </a:rPr>
              <a:t>“</a:t>
            </a:r>
            <a:endParaRPr b="0" lang="en-CA" sz="12000" spc="-1" strike="noStrike">
              <a:latin typeface="Arial"/>
            </a:endParaRPr>
          </a:p>
        </p:txBody>
      </p:sp>
      <p:sp>
        <p:nvSpPr>
          <p:cNvPr id="456" name="CustomShape 2"/>
          <p:cNvSpPr/>
          <p:nvPr/>
        </p:nvSpPr>
        <p:spPr>
          <a:xfrm>
            <a:off x="5220000" y="2090520"/>
            <a:ext cx="6411960" cy="282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br>
              <a:rPr sz="4000"/>
            </a:br>
            <a:r>
              <a:rPr b="0" lang="es" sz="4000" spc="-1" strike="noStrike">
                <a:solidFill>
                  <a:srgbClr val="193441"/>
                </a:solidFill>
                <a:latin typeface="Poppins"/>
                <a:ea typeface="Roboto Medium"/>
              </a:rPr>
              <a:t>Having the right tool for the job is half the battle</a:t>
            </a:r>
            <a:endParaRPr b="0" lang="en-CA" sz="4000" spc="-1" strike="noStrike">
              <a:latin typeface="Poppi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PlaceHolder 1"/>
          <p:cNvSpPr>
            <a:spLocks noGrp="1"/>
          </p:cNvSpPr>
          <p:nvPr>
            <p:ph/>
          </p:nvPr>
        </p:nvSpPr>
        <p:spPr>
          <a:xfrm>
            <a:off x="540720" y="2805840"/>
            <a:ext cx="4800960" cy="1537560"/>
          </a:xfrm>
          <a:prstGeom prst="rect">
            <a:avLst/>
          </a:prstGeom>
          <a:solidFill>
            <a:srgbClr val="ffffff">
              <a:alpha val="52000"/>
            </a:srgbClr>
          </a:solidFill>
          <a:ln w="0">
            <a:noFill/>
          </a:ln>
        </p:spPr>
        <p:txBody>
          <a:bodyPr lIns="0" rIns="0" tIns="0" bIns="0" anchor="ctr">
            <a:noAutofit/>
          </a:bodyPr>
          <a:p>
            <a:pPr marL="146160"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1d1d1a"/>
                </a:solidFill>
                <a:latin typeface="Poppins ExtraLight"/>
                <a:ea typeface="Microsoft YaHei"/>
              </a:rPr>
              <a:t>Please feel free to contact us </a:t>
            </a:r>
            <a:endParaRPr b="0" lang="en-US" sz="1800" spc="-1" strike="noStrike">
              <a:solidFill>
                <a:srgbClr val="000000"/>
              </a:solidFill>
              <a:latin typeface="Poppins"/>
            </a:endParaRPr>
          </a:p>
          <a:p>
            <a:pPr marL="146160"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rgbClr val="1d1d1a"/>
                </a:solidFill>
                <a:latin typeface="Poppins"/>
                <a:ea typeface="Microsoft YaHei"/>
              </a:rPr>
              <a:t>info@oneoffice.ca</a:t>
            </a:r>
            <a:endParaRPr b="0" lang="en-US" sz="20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CustomShape 1"/>
          <p:cNvSpPr/>
          <p:nvPr/>
        </p:nvSpPr>
        <p:spPr>
          <a:xfrm>
            <a:off x="720000" y="2470680"/>
            <a:ext cx="10800000" cy="282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s" sz="4000" spc="-1" strike="noStrike">
                <a:solidFill>
                  <a:srgbClr val="ffffff"/>
                </a:solidFill>
                <a:latin typeface="Poppins"/>
                <a:ea typeface="Roboto Medium"/>
              </a:rPr>
              <a:t>Mission -</a:t>
            </a:r>
            <a:r>
              <a:rPr b="0" lang="es" sz="4000" spc="-1" strike="noStrike">
                <a:solidFill>
                  <a:srgbClr val="ffffff"/>
                </a:solidFill>
                <a:latin typeface="Poppins"/>
                <a:ea typeface="Roboto Medium"/>
              </a:rPr>
              <a:t> A simple, complete &amp; secure platform to empower productive teams</a:t>
            </a:r>
            <a:endParaRPr b="0" lang="en-CA" sz="4000" spc="-1" strike="noStrike">
              <a:latin typeface="Poppi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4840" spc="-86" strike="noStrike">
                <a:solidFill>
                  <a:srgbClr val="1d1d1a"/>
                </a:solidFill>
                <a:latin typeface="Poppins"/>
              </a:rPr>
              <a:t>Main Features</a:t>
            </a:r>
            <a:endParaRPr b="1" lang="en-US" sz="4840" spc="-86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422" name="PlaceHolder 2"/>
          <p:cNvSpPr>
            <a:spLocks noGrp="1"/>
          </p:cNvSpPr>
          <p:nvPr>
            <p:ph/>
          </p:nvPr>
        </p:nvSpPr>
        <p:spPr>
          <a:xfrm>
            <a:off x="649080" y="1756440"/>
            <a:ext cx="9430920" cy="407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marL="432000" indent="-324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86" strike="noStrike">
                <a:solidFill>
                  <a:srgbClr val="1d1d1a"/>
                </a:solidFill>
                <a:latin typeface="Poppins"/>
              </a:rPr>
              <a:t>Project Portfolio Management</a:t>
            </a:r>
            <a:endParaRPr b="0" lang="en-US" sz="2800" spc="-86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86" strike="noStrike">
                <a:solidFill>
                  <a:srgbClr val="1d1d1a"/>
                </a:solidFill>
                <a:latin typeface="Poppins"/>
              </a:rPr>
              <a:t>Project Planning</a:t>
            </a:r>
            <a:endParaRPr b="0" lang="en-US" sz="2800" spc="-86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86" strike="noStrike">
                <a:solidFill>
                  <a:srgbClr val="1d1d1a"/>
                </a:solidFill>
                <a:latin typeface="Poppins"/>
              </a:rPr>
              <a:t>Task Management</a:t>
            </a:r>
            <a:endParaRPr b="0" lang="en-US" sz="2800" spc="-86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86" strike="noStrike">
                <a:solidFill>
                  <a:srgbClr val="1d1d1a"/>
                </a:solidFill>
                <a:latin typeface="Poppins"/>
              </a:rPr>
              <a:t>Agile, Kanban &amp; Scrum</a:t>
            </a:r>
            <a:endParaRPr b="0" lang="en-US" sz="2800" spc="-86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86" strike="noStrike">
                <a:solidFill>
                  <a:srgbClr val="1d1d1a"/>
                </a:solidFill>
                <a:latin typeface="Poppins"/>
              </a:rPr>
              <a:t>Time Tracking</a:t>
            </a:r>
            <a:endParaRPr b="0" lang="en-US" sz="2800" spc="-86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86" strike="noStrike">
                <a:solidFill>
                  <a:srgbClr val="1d1d1a"/>
                </a:solidFill>
                <a:latin typeface="Poppins"/>
              </a:rPr>
              <a:t>Team Collaboration</a:t>
            </a:r>
            <a:endParaRPr b="0" lang="en-US" sz="2800" spc="-86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86" strike="noStrike">
                <a:solidFill>
                  <a:srgbClr val="1d1d1a"/>
                </a:solidFill>
                <a:latin typeface="Poppins"/>
              </a:rPr>
              <a:t>Product Roadmap</a:t>
            </a:r>
            <a:endParaRPr b="0" lang="en-US" sz="2800" spc="-86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86" strike="noStrike">
                <a:solidFill>
                  <a:srgbClr val="1d1d1a"/>
                </a:solidFill>
                <a:latin typeface="Poppins"/>
              </a:rPr>
              <a:t>Workflows</a:t>
            </a:r>
            <a:endParaRPr b="0" lang="en-US" sz="2800" spc="-86" strike="noStrike">
              <a:solidFill>
                <a:srgbClr val="1d1d1a"/>
              </a:solidFill>
              <a:latin typeface="Poppi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4400" spc="-86" strike="noStrike">
                <a:solidFill>
                  <a:srgbClr val="1d1d1a"/>
                </a:solidFill>
                <a:latin typeface="Poppins"/>
              </a:rPr>
              <a:t>1. Project Portfolio Management</a:t>
            </a:r>
            <a:endParaRPr b="1" lang="en-US" sz="4400" spc="-86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424" name="PlaceHolder 2"/>
          <p:cNvSpPr>
            <a:spLocks noGrp="1"/>
          </p:cNvSpPr>
          <p:nvPr>
            <p:ph/>
          </p:nvPr>
        </p:nvSpPr>
        <p:spPr>
          <a:xfrm>
            <a:off x="577080" y="2008440"/>
            <a:ext cx="10770480" cy="38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6" strike="noStrike">
                <a:solidFill>
                  <a:srgbClr val="1d1d1a"/>
                </a:solidFill>
                <a:latin typeface="Poppins"/>
              </a:rPr>
              <a:t>Project List</a:t>
            </a:r>
            <a:endParaRPr b="0" lang="en-US" sz="2600" spc="-86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6" strike="noStrike">
                <a:solidFill>
                  <a:srgbClr val="1d1d1a"/>
                </a:solidFill>
                <a:latin typeface="Poppins"/>
              </a:rPr>
              <a:t>Hierarchy</a:t>
            </a:r>
            <a:endParaRPr b="0" lang="en-US" sz="2600" spc="-86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6" strike="noStrike">
                <a:solidFill>
                  <a:srgbClr val="1d1d1a"/>
                </a:solidFill>
                <a:latin typeface="Poppins"/>
              </a:rPr>
              <a:t>Overview / dashboard</a:t>
            </a:r>
            <a:endParaRPr b="0" lang="en-US" sz="2600" spc="-86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6" strike="noStrike">
                <a:solidFill>
                  <a:srgbClr val="1d1d1a"/>
                </a:solidFill>
                <a:latin typeface="Poppins"/>
              </a:rPr>
              <a:t>Templates</a:t>
            </a:r>
            <a:endParaRPr b="0" lang="en-US" sz="2600" spc="-86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6" strike="noStrike">
                <a:solidFill>
                  <a:srgbClr val="1d1d1a"/>
                </a:solidFill>
                <a:latin typeface="Poppins"/>
              </a:rPr>
              <a:t>Portfolio</a:t>
            </a:r>
            <a:endParaRPr b="0" lang="en-US" sz="2600" spc="-86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6" strike="noStrike">
                <a:solidFill>
                  <a:srgbClr val="1d1d1a"/>
                </a:solidFill>
                <a:latin typeface="Poppins"/>
              </a:rPr>
              <a:t>Reports</a:t>
            </a:r>
            <a:endParaRPr b="0" lang="en-US" sz="2600" spc="-86" strike="noStrike">
              <a:solidFill>
                <a:srgbClr val="1d1d1a"/>
              </a:solidFill>
              <a:latin typeface="Poppins"/>
            </a:endParaRPr>
          </a:p>
        </p:txBody>
      </p:sp>
      <p:pic>
        <p:nvPicPr>
          <p:cNvPr id="425" name="" descr=""/>
          <p:cNvPicPr/>
          <p:nvPr/>
        </p:nvPicPr>
        <p:blipFill>
          <a:blip r:embed="rId1"/>
          <a:srcRect l="0" t="0" r="17997" b="0"/>
          <a:stretch/>
        </p:blipFill>
        <p:spPr>
          <a:xfrm>
            <a:off x="4860000" y="1562040"/>
            <a:ext cx="7331400" cy="5061960"/>
          </a:xfrm>
          <a:prstGeom prst="rect">
            <a:avLst/>
          </a:prstGeom>
          <a:ln w="0">
            <a:noFill/>
          </a:ln>
        </p:spPr>
      </p:pic>
      <p:sp>
        <p:nvSpPr>
          <p:cNvPr id="426" name=""/>
          <p:cNvSpPr txBox="1"/>
          <p:nvPr/>
        </p:nvSpPr>
        <p:spPr>
          <a:xfrm>
            <a:off x="662400" y="5400000"/>
            <a:ext cx="10757160" cy="916920"/>
          </a:xfrm>
          <a:prstGeom prst="rect">
            <a:avLst/>
          </a:prstGeom>
          <a:solidFill>
            <a:srgbClr val="3465a4"/>
          </a:solidFill>
          <a:ln w="0">
            <a:noFill/>
          </a:ln>
        </p:spPr>
        <p:txBody>
          <a:bodyPr lIns="90000" rIns="90000" tIns="45000" bIns="45000" anchor="ctr">
            <a:noAutofit/>
          </a:bodyPr>
          <a:p>
            <a:pPr marL="144000" algn="ctr">
              <a:spcBef>
                <a:spcPts val="567"/>
              </a:spcBef>
              <a:spcAft>
                <a:spcPts val="567"/>
              </a:spcAft>
              <a:buNone/>
            </a:pPr>
            <a:r>
              <a:rPr b="1" lang="en-CA" sz="4000" spc="-171" strike="noStrike">
                <a:solidFill>
                  <a:srgbClr val="ffffff"/>
                </a:solidFill>
                <a:latin typeface="Poppins"/>
              </a:rPr>
              <a:t>Stay on top of all your projects</a:t>
            </a:r>
            <a:endParaRPr b="0" lang="en-CA" sz="40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4400" spc="-86" strike="noStrike">
                <a:solidFill>
                  <a:srgbClr val="1d1d1a"/>
                </a:solidFill>
                <a:latin typeface="Poppins"/>
              </a:rPr>
              <a:t>2. Project Planning &amp; Scheduling</a:t>
            </a:r>
            <a:endParaRPr b="1" lang="en-US" sz="4400" spc="-86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428" name="PlaceHolder 2"/>
          <p:cNvSpPr>
            <a:spLocks noGrp="1"/>
          </p:cNvSpPr>
          <p:nvPr>
            <p:ph/>
          </p:nvPr>
        </p:nvSpPr>
        <p:spPr>
          <a:xfrm>
            <a:off x="577080" y="1612440"/>
            <a:ext cx="10770480" cy="38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6" strike="noStrike">
                <a:solidFill>
                  <a:srgbClr val="1d1d1a"/>
                </a:solidFill>
                <a:latin typeface="Poppins"/>
              </a:rPr>
              <a:t>Gantt charts</a:t>
            </a:r>
            <a:endParaRPr b="0" lang="en-US" sz="2600" spc="-86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6" strike="noStrike">
                <a:solidFill>
                  <a:srgbClr val="1d1d1a"/>
                </a:solidFill>
                <a:latin typeface="Poppins"/>
              </a:rPr>
              <a:t>Phases / milestones</a:t>
            </a:r>
            <a:endParaRPr b="0" lang="en-US" sz="2600" spc="-86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6" strike="noStrike">
                <a:solidFill>
                  <a:srgbClr val="1d1d1a"/>
                </a:solidFill>
                <a:latin typeface="Poppins"/>
              </a:rPr>
              <a:t>Relations &amp; hierarchies</a:t>
            </a:r>
            <a:endParaRPr b="0" lang="en-US" sz="2600" spc="-86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6" strike="noStrike">
                <a:solidFill>
                  <a:srgbClr val="1d1d1a"/>
                </a:solidFill>
                <a:latin typeface="Poppins"/>
              </a:rPr>
              <a:t>Scheduling</a:t>
            </a:r>
            <a:endParaRPr b="0" lang="en-US" sz="2600" spc="-86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6" strike="noStrike">
                <a:solidFill>
                  <a:srgbClr val="1d1d1a"/>
                </a:solidFill>
                <a:latin typeface="Poppins"/>
              </a:rPr>
              <a:t>Team planner</a:t>
            </a:r>
            <a:endParaRPr b="0" lang="en-US" sz="2600" spc="-86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6" strike="noStrike">
                <a:solidFill>
                  <a:srgbClr val="1d1d1a"/>
                </a:solidFill>
                <a:latin typeface="Poppins"/>
              </a:rPr>
              <a:t>Calendar</a:t>
            </a:r>
            <a:endParaRPr b="0" lang="en-US" sz="2600" spc="-86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6" strike="noStrike">
                <a:solidFill>
                  <a:srgbClr val="1d1d1a"/>
                </a:solidFill>
                <a:latin typeface="Poppins"/>
              </a:rPr>
              <a:t>Project dashboard</a:t>
            </a:r>
            <a:endParaRPr b="0" lang="en-US" sz="2600" spc="-86" strike="noStrike">
              <a:solidFill>
                <a:srgbClr val="1d1d1a"/>
              </a:solidFill>
              <a:latin typeface="Poppins"/>
            </a:endParaRPr>
          </a:p>
        </p:txBody>
      </p:sp>
      <p:pic>
        <p:nvPicPr>
          <p:cNvPr id="429" name="" descr=""/>
          <p:cNvPicPr/>
          <p:nvPr/>
        </p:nvPicPr>
        <p:blipFill>
          <a:blip r:embed="rId1"/>
          <a:srcRect l="0" t="0" r="11724" b="0"/>
          <a:stretch/>
        </p:blipFill>
        <p:spPr>
          <a:xfrm>
            <a:off x="4860000" y="1598040"/>
            <a:ext cx="7331400" cy="4701960"/>
          </a:xfrm>
          <a:prstGeom prst="rect">
            <a:avLst/>
          </a:prstGeom>
          <a:ln w="0">
            <a:noFill/>
          </a:ln>
        </p:spPr>
      </p:pic>
      <p:sp>
        <p:nvSpPr>
          <p:cNvPr id="430" name=""/>
          <p:cNvSpPr txBox="1"/>
          <p:nvPr/>
        </p:nvSpPr>
        <p:spPr>
          <a:xfrm>
            <a:off x="662400" y="5400000"/>
            <a:ext cx="10757160" cy="916920"/>
          </a:xfrm>
          <a:prstGeom prst="rect">
            <a:avLst/>
          </a:prstGeom>
          <a:solidFill>
            <a:srgbClr val="3465a4"/>
          </a:solidFill>
          <a:ln w="0">
            <a:noFill/>
          </a:ln>
        </p:spPr>
        <p:txBody>
          <a:bodyPr lIns="90000" rIns="90000" tIns="45000" bIns="45000" anchor="ctr">
            <a:noAutofit/>
          </a:bodyPr>
          <a:p>
            <a:pPr marL="144000" algn="ctr">
              <a:spcBef>
                <a:spcPts val="567"/>
              </a:spcBef>
              <a:spcAft>
                <a:spcPts val="567"/>
              </a:spcAft>
              <a:buNone/>
            </a:pPr>
            <a:r>
              <a:rPr b="1" lang="en-CA" sz="4000" spc="-171" strike="noStrike">
                <a:solidFill>
                  <a:srgbClr val="ffffff"/>
                </a:solidFill>
                <a:latin typeface="Poppins"/>
              </a:rPr>
              <a:t>Deliver your projects on time</a:t>
            </a:r>
            <a:endParaRPr b="0" lang="en-CA" sz="40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4400" spc="-171" strike="noStrike">
                <a:solidFill>
                  <a:srgbClr val="1d1d1a"/>
                </a:solidFill>
                <a:latin typeface="Poppins"/>
              </a:rPr>
              <a:t>3. Task Management &amp; Issue Tracking</a:t>
            </a:r>
            <a:endParaRPr b="1" lang="en-US" sz="4400" spc="-86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432" name="PlaceHolder 2"/>
          <p:cNvSpPr>
            <a:spLocks noGrp="1"/>
          </p:cNvSpPr>
          <p:nvPr>
            <p:ph/>
          </p:nvPr>
        </p:nvSpPr>
        <p:spPr>
          <a:xfrm>
            <a:off x="577080" y="1612440"/>
            <a:ext cx="10770480" cy="38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6" strike="noStrike">
                <a:solidFill>
                  <a:srgbClr val="1d1d1a"/>
                </a:solidFill>
                <a:latin typeface="Poppins"/>
              </a:rPr>
              <a:t>Task lists</a:t>
            </a:r>
            <a:endParaRPr b="0" lang="en-US" sz="2600" spc="-86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6" strike="noStrike">
                <a:solidFill>
                  <a:srgbClr val="1d1d1a"/>
                </a:solidFill>
                <a:latin typeface="Poppins"/>
              </a:rPr>
              <a:t>Assignee</a:t>
            </a:r>
            <a:endParaRPr b="0" lang="en-US" sz="2600" spc="-86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6" strike="noStrike">
                <a:solidFill>
                  <a:srgbClr val="1d1d1a"/>
                </a:solidFill>
                <a:latin typeface="Poppins"/>
              </a:rPr>
              <a:t>Notifications</a:t>
            </a:r>
            <a:endParaRPr b="0" lang="en-US" sz="2600" spc="-86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6" strike="noStrike">
                <a:solidFill>
                  <a:srgbClr val="1d1d1a"/>
                </a:solidFill>
                <a:latin typeface="Poppins"/>
              </a:rPr>
              <a:t>Comments &amp; history</a:t>
            </a:r>
            <a:endParaRPr b="0" lang="en-US" sz="2600" spc="-86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6" strike="noStrike">
                <a:solidFill>
                  <a:srgbClr val="1d1d1a"/>
                </a:solidFill>
                <a:latin typeface="Poppins"/>
              </a:rPr>
              <a:t>Watcher</a:t>
            </a:r>
            <a:endParaRPr b="0" lang="en-US" sz="2600" spc="-86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6" strike="noStrike">
                <a:solidFill>
                  <a:srgbClr val="1d1d1a"/>
                </a:solidFill>
                <a:latin typeface="Poppins"/>
              </a:rPr>
              <a:t>Filters &amp; groupings</a:t>
            </a:r>
            <a:endParaRPr b="0" lang="en-US" sz="2600" spc="-86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6" strike="noStrike">
                <a:solidFill>
                  <a:srgbClr val="1d1d1a"/>
                </a:solidFill>
                <a:latin typeface="Poppins"/>
              </a:rPr>
              <a:t>Multi-project view</a:t>
            </a:r>
            <a:endParaRPr b="0" lang="en-US" sz="2600" spc="-86" strike="noStrike">
              <a:solidFill>
                <a:srgbClr val="1d1d1a"/>
              </a:solidFill>
              <a:latin typeface="Poppins"/>
            </a:endParaRPr>
          </a:p>
        </p:txBody>
      </p:sp>
      <p:pic>
        <p:nvPicPr>
          <p:cNvPr id="433" name="" descr=""/>
          <p:cNvPicPr/>
          <p:nvPr/>
        </p:nvPicPr>
        <p:blipFill>
          <a:blip r:embed="rId1"/>
          <a:srcRect l="0" t="0" r="18436" b="0"/>
          <a:stretch/>
        </p:blipFill>
        <p:spPr>
          <a:xfrm>
            <a:off x="4860000" y="1562040"/>
            <a:ext cx="7331400" cy="4557960"/>
          </a:xfrm>
          <a:prstGeom prst="rect">
            <a:avLst/>
          </a:prstGeom>
          <a:ln w="0">
            <a:noFill/>
          </a:ln>
        </p:spPr>
      </p:pic>
      <p:sp>
        <p:nvSpPr>
          <p:cNvPr id="434" name=""/>
          <p:cNvSpPr txBox="1"/>
          <p:nvPr/>
        </p:nvSpPr>
        <p:spPr>
          <a:xfrm>
            <a:off x="662760" y="5400360"/>
            <a:ext cx="10757160" cy="916920"/>
          </a:xfrm>
          <a:prstGeom prst="rect">
            <a:avLst/>
          </a:prstGeom>
          <a:solidFill>
            <a:srgbClr val="3465a4"/>
          </a:solidFill>
          <a:ln w="0">
            <a:noFill/>
          </a:ln>
        </p:spPr>
        <p:txBody>
          <a:bodyPr lIns="90000" rIns="90000" tIns="45000" bIns="45000" anchor="ctr">
            <a:noAutofit/>
          </a:bodyPr>
          <a:p>
            <a:pPr marL="144000" algn="ctr">
              <a:spcBef>
                <a:spcPts val="567"/>
              </a:spcBef>
              <a:spcAft>
                <a:spcPts val="567"/>
              </a:spcAft>
              <a:buNone/>
            </a:pPr>
            <a:r>
              <a:rPr b="1" lang="en-CA" sz="4000" spc="-171" strike="noStrike">
                <a:solidFill>
                  <a:srgbClr val="ffffff"/>
                </a:solidFill>
                <a:latin typeface="Poppins"/>
              </a:rPr>
              <a:t>Responsibilities &amp; Progress</a:t>
            </a:r>
            <a:endParaRPr b="0" lang="en-CA" sz="40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4400" spc="-171" strike="noStrike">
                <a:solidFill>
                  <a:srgbClr val="1d1d1a"/>
                </a:solidFill>
                <a:latin typeface="Poppins"/>
              </a:rPr>
              <a:t>4. Agile, Kanban &amp; Scrum</a:t>
            </a:r>
            <a:endParaRPr b="1" lang="en-US" sz="4400" spc="-86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436" name="PlaceHolder 2"/>
          <p:cNvSpPr>
            <a:spLocks noGrp="1"/>
          </p:cNvSpPr>
          <p:nvPr>
            <p:ph/>
          </p:nvPr>
        </p:nvSpPr>
        <p:spPr>
          <a:xfrm>
            <a:off x="577080" y="1936440"/>
            <a:ext cx="10770480" cy="38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6" strike="noStrike">
                <a:solidFill>
                  <a:srgbClr val="1d1d1a"/>
                </a:solidFill>
                <a:latin typeface="Poppins"/>
              </a:rPr>
              <a:t>Task boards</a:t>
            </a:r>
            <a:endParaRPr b="0" lang="en-US" sz="2600" spc="-86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6" strike="noStrike">
                <a:solidFill>
                  <a:srgbClr val="1d1d1a"/>
                </a:solidFill>
                <a:latin typeface="Poppins"/>
              </a:rPr>
              <a:t>Status boards</a:t>
            </a:r>
            <a:endParaRPr b="0" lang="en-US" sz="2600" spc="-86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6" strike="noStrike">
                <a:solidFill>
                  <a:srgbClr val="1d1d1a"/>
                </a:solidFill>
                <a:latin typeface="Poppins"/>
              </a:rPr>
              <a:t>Team boards</a:t>
            </a:r>
            <a:endParaRPr b="0" lang="en-US" sz="2600" spc="-86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6" strike="noStrike">
                <a:solidFill>
                  <a:srgbClr val="1d1d1a"/>
                </a:solidFill>
                <a:latin typeface="Poppins"/>
              </a:rPr>
              <a:t>Version boards</a:t>
            </a:r>
            <a:endParaRPr b="0" lang="en-US" sz="2600" spc="-86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6" strike="noStrike">
                <a:solidFill>
                  <a:srgbClr val="1d1d1a"/>
                </a:solidFill>
                <a:latin typeface="Poppins"/>
              </a:rPr>
              <a:t>Subprojects</a:t>
            </a:r>
            <a:endParaRPr b="0" lang="en-US" sz="2600" spc="-86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6" strike="noStrike">
                <a:solidFill>
                  <a:srgbClr val="1d1d1a"/>
                </a:solidFill>
                <a:latin typeface="Poppins"/>
              </a:rPr>
              <a:t>Work breakdown</a:t>
            </a:r>
            <a:endParaRPr b="0" lang="en-US" sz="2600" spc="-86" strike="noStrike">
              <a:solidFill>
                <a:srgbClr val="1d1d1a"/>
              </a:solidFill>
              <a:latin typeface="Poppins"/>
            </a:endParaRPr>
          </a:p>
        </p:txBody>
      </p:sp>
      <p:pic>
        <p:nvPicPr>
          <p:cNvPr id="437" name="" descr=""/>
          <p:cNvPicPr/>
          <p:nvPr/>
        </p:nvPicPr>
        <p:blipFill>
          <a:blip r:embed="rId1"/>
          <a:srcRect l="0" t="0" r="5978" b="29837"/>
          <a:stretch/>
        </p:blipFill>
        <p:spPr>
          <a:xfrm>
            <a:off x="4068000" y="1634040"/>
            <a:ext cx="8123400" cy="4305600"/>
          </a:xfrm>
          <a:prstGeom prst="rect">
            <a:avLst/>
          </a:prstGeom>
          <a:ln w="0">
            <a:noFill/>
          </a:ln>
        </p:spPr>
      </p:pic>
      <p:sp>
        <p:nvSpPr>
          <p:cNvPr id="438" name=""/>
          <p:cNvSpPr txBox="1"/>
          <p:nvPr/>
        </p:nvSpPr>
        <p:spPr>
          <a:xfrm>
            <a:off x="662760" y="5400360"/>
            <a:ext cx="10757160" cy="916920"/>
          </a:xfrm>
          <a:prstGeom prst="rect">
            <a:avLst/>
          </a:prstGeom>
          <a:solidFill>
            <a:srgbClr val="3465a4"/>
          </a:solidFill>
          <a:ln w="0">
            <a:noFill/>
          </a:ln>
        </p:spPr>
        <p:txBody>
          <a:bodyPr lIns="90000" rIns="90000" tIns="45000" bIns="45000" anchor="ctr">
            <a:noAutofit/>
          </a:bodyPr>
          <a:p>
            <a:pPr marL="144000" algn="ctr">
              <a:spcBef>
                <a:spcPts val="567"/>
              </a:spcBef>
              <a:spcAft>
                <a:spcPts val="567"/>
              </a:spcAft>
              <a:buNone/>
            </a:pPr>
            <a:r>
              <a:rPr b="1" lang="en-CA" sz="4000" spc="-171" strike="noStrike">
                <a:solidFill>
                  <a:srgbClr val="ffffff"/>
                </a:solidFill>
                <a:latin typeface="Poppins"/>
              </a:rPr>
              <a:t>Get more done with Agile Projects</a:t>
            </a:r>
            <a:endParaRPr b="0" lang="en-CA" sz="40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4400" spc="-171" strike="noStrike">
                <a:solidFill>
                  <a:srgbClr val="1d1d1a"/>
                </a:solidFill>
                <a:latin typeface="Poppins"/>
              </a:rPr>
              <a:t>5. Time Tracking &amp; Cost Reporting</a:t>
            </a:r>
            <a:endParaRPr b="1" lang="en-US" sz="4400" spc="-86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440" name="PlaceHolder 2"/>
          <p:cNvSpPr>
            <a:spLocks noGrp="1"/>
          </p:cNvSpPr>
          <p:nvPr>
            <p:ph/>
          </p:nvPr>
        </p:nvSpPr>
        <p:spPr>
          <a:xfrm>
            <a:off x="577080" y="1936440"/>
            <a:ext cx="10770480" cy="38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6" strike="noStrike">
                <a:solidFill>
                  <a:srgbClr val="1d1d1a"/>
                </a:solidFill>
                <a:latin typeface="Poppins"/>
              </a:rPr>
              <a:t>Track time</a:t>
            </a:r>
            <a:endParaRPr b="0" lang="en-US" sz="2600" spc="-86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6" strike="noStrike">
                <a:solidFill>
                  <a:srgbClr val="1d1d1a"/>
                </a:solidFill>
                <a:latin typeface="Poppins"/>
              </a:rPr>
              <a:t>Time reports</a:t>
            </a:r>
            <a:endParaRPr b="0" lang="en-US" sz="2600" spc="-86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6" strike="noStrike">
                <a:solidFill>
                  <a:srgbClr val="1d1d1a"/>
                </a:solidFill>
                <a:latin typeface="Poppins"/>
              </a:rPr>
              <a:t>Labor costs</a:t>
            </a:r>
            <a:endParaRPr b="0" lang="en-US" sz="2600" spc="-86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6" strike="noStrike">
                <a:solidFill>
                  <a:srgbClr val="1d1d1a"/>
                </a:solidFill>
                <a:latin typeface="Poppins"/>
              </a:rPr>
              <a:t>Cost reporting</a:t>
            </a:r>
            <a:endParaRPr b="0" lang="en-US" sz="2600" spc="-86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6" strike="noStrike">
                <a:solidFill>
                  <a:srgbClr val="1d1d1a"/>
                </a:solidFill>
                <a:latin typeface="Poppins"/>
              </a:rPr>
              <a:t>Budgeting</a:t>
            </a:r>
            <a:endParaRPr b="0" lang="en-US" sz="2600" spc="-86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6" strike="noStrike">
                <a:solidFill>
                  <a:srgbClr val="1d1d1a"/>
                </a:solidFill>
                <a:latin typeface="Poppins"/>
              </a:rPr>
              <a:t>Unit costs</a:t>
            </a:r>
            <a:endParaRPr b="0" lang="en-US" sz="2600" spc="-86" strike="noStrike">
              <a:solidFill>
                <a:srgbClr val="1d1d1a"/>
              </a:solidFill>
              <a:latin typeface="Poppins"/>
            </a:endParaRPr>
          </a:p>
        </p:txBody>
      </p:sp>
      <p:pic>
        <p:nvPicPr>
          <p:cNvPr id="441" name="" descr=""/>
          <p:cNvPicPr/>
          <p:nvPr/>
        </p:nvPicPr>
        <p:blipFill>
          <a:blip r:embed="rId1"/>
          <a:srcRect l="0" t="0" r="6755" b="4255"/>
          <a:stretch/>
        </p:blipFill>
        <p:spPr>
          <a:xfrm>
            <a:off x="4068000" y="1634040"/>
            <a:ext cx="8123400" cy="5223600"/>
          </a:xfrm>
          <a:prstGeom prst="rect">
            <a:avLst/>
          </a:prstGeom>
          <a:ln w="0">
            <a:noFill/>
          </a:ln>
        </p:spPr>
      </p:pic>
      <p:sp>
        <p:nvSpPr>
          <p:cNvPr id="442" name=""/>
          <p:cNvSpPr txBox="1"/>
          <p:nvPr/>
        </p:nvSpPr>
        <p:spPr>
          <a:xfrm>
            <a:off x="662760" y="5400360"/>
            <a:ext cx="10757160" cy="916920"/>
          </a:xfrm>
          <a:prstGeom prst="rect">
            <a:avLst/>
          </a:prstGeom>
          <a:solidFill>
            <a:srgbClr val="3465a4"/>
          </a:solidFill>
          <a:ln w="0">
            <a:noFill/>
          </a:ln>
        </p:spPr>
        <p:txBody>
          <a:bodyPr lIns="90000" rIns="90000" tIns="45000" bIns="45000" anchor="ctr">
            <a:noAutofit/>
          </a:bodyPr>
          <a:p>
            <a:pPr marL="144000" algn="ctr">
              <a:spcBef>
                <a:spcPts val="567"/>
              </a:spcBef>
              <a:spcAft>
                <a:spcPts val="567"/>
              </a:spcAft>
              <a:buNone/>
            </a:pPr>
            <a:r>
              <a:rPr b="1" lang="en-CA" sz="4000" spc="-171" strike="noStrike">
                <a:solidFill>
                  <a:srgbClr val="ffffff"/>
                </a:solidFill>
                <a:latin typeface="Poppins"/>
              </a:rPr>
              <a:t>Track projects efficiency</a:t>
            </a:r>
            <a:endParaRPr b="0" lang="en-CA" sz="40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4400" spc="-171" strike="noStrike">
                <a:solidFill>
                  <a:srgbClr val="1d1d1a"/>
                </a:solidFill>
                <a:latin typeface="Poppins"/>
              </a:rPr>
              <a:t>6. Team Collaboration</a:t>
            </a:r>
            <a:endParaRPr b="1" lang="en-US" sz="4400" spc="-86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444" name="PlaceHolder 2"/>
          <p:cNvSpPr>
            <a:spLocks noGrp="1"/>
          </p:cNvSpPr>
          <p:nvPr>
            <p:ph/>
          </p:nvPr>
        </p:nvSpPr>
        <p:spPr>
          <a:xfrm>
            <a:off x="577080" y="1936440"/>
            <a:ext cx="10770480" cy="38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6" strike="noStrike">
                <a:solidFill>
                  <a:srgbClr val="1d1d1a"/>
                </a:solidFill>
                <a:latin typeface="Poppins"/>
              </a:rPr>
              <a:t>Activity</a:t>
            </a:r>
            <a:endParaRPr b="0" lang="en-US" sz="2600" spc="-86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6" strike="noStrike">
                <a:solidFill>
                  <a:srgbClr val="1d1d1a"/>
                </a:solidFill>
                <a:latin typeface="Poppins"/>
              </a:rPr>
              <a:t>Meetings</a:t>
            </a:r>
            <a:endParaRPr b="0" lang="en-US" sz="2600" spc="-86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6" strike="noStrike">
                <a:solidFill>
                  <a:srgbClr val="1d1d1a"/>
                </a:solidFill>
                <a:latin typeface="Poppins"/>
              </a:rPr>
              <a:t>News</a:t>
            </a:r>
            <a:endParaRPr b="0" lang="en-US" sz="2600" spc="-86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6" strike="noStrike">
                <a:solidFill>
                  <a:srgbClr val="1d1d1a"/>
                </a:solidFill>
                <a:latin typeface="Poppins"/>
              </a:rPr>
              <a:t>Notifications</a:t>
            </a:r>
            <a:endParaRPr b="0" lang="en-US" sz="2600" spc="-86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6" strike="noStrike">
                <a:solidFill>
                  <a:srgbClr val="1d1d1a"/>
                </a:solidFill>
                <a:latin typeface="Poppins"/>
              </a:rPr>
              <a:t>Wiki</a:t>
            </a:r>
            <a:endParaRPr b="0" lang="en-US" sz="2600" spc="-86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86" strike="noStrike">
                <a:solidFill>
                  <a:srgbClr val="1d1d1a"/>
                </a:solidFill>
                <a:latin typeface="Poppins"/>
              </a:rPr>
              <a:t>Forums</a:t>
            </a:r>
            <a:endParaRPr b="0" lang="en-US" sz="2600" spc="-86" strike="noStrike">
              <a:solidFill>
                <a:srgbClr val="1d1d1a"/>
              </a:solidFill>
              <a:latin typeface="Poppins"/>
            </a:endParaRPr>
          </a:p>
        </p:txBody>
      </p:sp>
      <p:pic>
        <p:nvPicPr>
          <p:cNvPr id="445" name="" descr=""/>
          <p:cNvPicPr/>
          <p:nvPr/>
        </p:nvPicPr>
        <p:blipFill>
          <a:blip r:embed="rId1"/>
          <a:srcRect l="0" t="0" r="13952" b="10551"/>
          <a:stretch/>
        </p:blipFill>
        <p:spPr>
          <a:xfrm>
            <a:off x="3456000" y="1634040"/>
            <a:ext cx="8735400" cy="5223600"/>
          </a:xfrm>
          <a:prstGeom prst="rect">
            <a:avLst/>
          </a:prstGeom>
          <a:ln w="0">
            <a:noFill/>
          </a:ln>
        </p:spPr>
      </p:pic>
      <p:sp>
        <p:nvSpPr>
          <p:cNvPr id="446" name=""/>
          <p:cNvSpPr txBox="1"/>
          <p:nvPr/>
        </p:nvSpPr>
        <p:spPr>
          <a:xfrm>
            <a:off x="662760" y="5400360"/>
            <a:ext cx="10757160" cy="916920"/>
          </a:xfrm>
          <a:prstGeom prst="rect">
            <a:avLst/>
          </a:prstGeom>
          <a:solidFill>
            <a:srgbClr val="3465a4"/>
          </a:solidFill>
          <a:ln w="0">
            <a:noFill/>
          </a:ln>
        </p:spPr>
        <p:txBody>
          <a:bodyPr lIns="90000" rIns="90000" tIns="45000" bIns="45000" anchor="ctr">
            <a:noAutofit/>
          </a:bodyPr>
          <a:p>
            <a:pPr marL="144000" algn="ctr">
              <a:spcBef>
                <a:spcPts val="567"/>
              </a:spcBef>
              <a:spcAft>
                <a:spcPts val="567"/>
              </a:spcAft>
              <a:buNone/>
            </a:pPr>
            <a:r>
              <a:rPr b="1" lang="en-CA" sz="4000" spc="-171" strike="noStrike">
                <a:solidFill>
                  <a:srgbClr val="ffffff"/>
                </a:solidFill>
                <a:latin typeface="Poppins"/>
              </a:rPr>
              <a:t>Keeping it together</a:t>
            </a:r>
            <a:endParaRPr b="0" lang="en-CA" sz="40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</TotalTime>
  <Application>LibreOffice/7.3.6.2$Linux_X86_64 LibreOffice_project/30$Build-2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en-CA</dc:language>
  <cp:lastModifiedBy/>
  <dcterms:modified xsi:type="dcterms:W3CDTF">2022-11-10T23:20:15Z</dcterms:modified>
  <cp:revision>64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