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_rels/presentation.xml.rels" ContentType="application/vnd.openxmlformats-package.relationships+xml"/>
  <Override PartName="/ppt/media/image12.jpeg" ContentType="image/jpeg"/>
  <Override PartName="/ppt/media/image5.svg" ContentType="image/svg"/>
  <Override PartName="/ppt/media/image14.svg" ContentType="image/svg"/>
  <Override PartName="/ppt/media/image13.png" ContentType="image/png"/>
  <Override PartName="/ppt/media/image4.png" ContentType="image/png"/>
  <Override PartName="/ppt/media/image24.svg" ContentType="image/svg"/>
  <Override PartName="/ppt/media/image11.jpeg" ContentType="image/jpeg"/>
  <Override PartName="/ppt/media/image10.svg" ContentType="image/svg"/>
  <Override PartName="/ppt/media/image9.png" ContentType="image/png"/>
  <Override PartName="/ppt/media/image18.png" ContentType="image/png"/>
  <Override PartName="/ppt/media/image20.png" ContentType="image/png"/>
  <Override PartName="/ppt/media/image7.svg" ContentType="image/svg"/>
  <Override PartName="/ppt/media/image16.svg" ContentType="image/svg"/>
  <Override PartName="/ppt/media/image26.jpeg" ContentType="image/jpeg"/>
  <Override PartName="/ppt/media/image25.jpeg" ContentType="image/jpeg"/>
  <Override PartName="/ppt/media/image21.png" ContentType="image/png"/>
  <Override PartName="/ppt/media/image19.svg" ContentType="image/svg"/>
  <Override PartName="/ppt/media/image23.png" ContentType="image/png"/>
  <Override PartName="/ppt/media/image1.jpeg" ContentType="image/jpeg"/>
  <Override PartName="/ppt/media/image3.svg" ContentType="image/svg"/>
  <Override PartName="/ppt/media/image6.png" ContentType="image/png"/>
  <Override PartName="/ppt/media/image15.png" ContentType="image/png"/>
  <Override PartName="/ppt/media/image22.svg" ContentType="image/svg"/>
  <Override PartName="/ppt/media/image2.png" ContentType="image/png"/>
  <Override PartName="/ppt/media/image17.png" ContentType="image/png"/>
  <Override PartName="/ppt/media/image8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_rels/notesSlide13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13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1" r:id="rId3"/>
    <p:sldMasterId id="2147483654" r:id="rId4"/>
    <p:sldMasterId id="2147483656" r:id="rId5"/>
    <p:sldMasterId id="2147483659" r:id="rId6"/>
    <p:sldMasterId id="2147483662" r:id="rId7"/>
    <p:sldMasterId id="2147483664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</p:sldIdLst>
  <p:sldSz cx="12193588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8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ldImg"/>
          </p:nvPr>
        </p:nvSpPr>
        <p:spPr>
          <a:xfrm>
            <a:off x="604440" y="840600"/>
            <a:ext cx="7598520" cy="4148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6160" strike="noStrike" u="none">
                <a:solidFill>
                  <a:srgbClr val="ffffff"/>
                </a:solidFill>
                <a:uFillTx/>
                <a:latin typeface="Poppins"/>
              </a:rPr>
              <a:t>Click to move the slide</a:t>
            </a:r>
            <a:endParaRPr b="1" lang="en-US" sz="6160" strike="noStrike" u="none">
              <a:solidFill>
                <a:srgbClr val="ffffff"/>
              </a:solidFill>
              <a:uFillTx/>
              <a:latin typeface="Poppins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880560" y="5255280"/>
            <a:ext cx="7046640" cy="497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CA" sz="2900" strike="noStrike" u="none">
                <a:solidFill>
                  <a:srgbClr val="000000"/>
                </a:solidFill>
                <a:uFillTx/>
                <a:latin typeface="Arial"/>
              </a:rPr>
              <a:t>Click to edit the notes format</a:t>
            </a:r>
            <a:endParaRPr b="0" lang="en-CA" sz="2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822480" cy="55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CA" sz="1400" strike="noStrike" u="none">
                <a:solidFill>
                  <a:srgbClr val="000000"/>
                </a:solidFill>
                <a:uFillTx/>
                <a:latin typeface="Times New Roman"/>
              </a:rPr>
              <a:t>&lt;header&gt;</a:t>
            </a:r>
            <a:endParaRPr b="0" lang="en-CA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dt" idx="1"/>
          </p:nvPr>
        </p:nvSpPr>
        <p:spPr>
          <a:xfrm>
            <a:off x="4985640" y="0"/>
            <a:ext cx="3822480" cy="55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CA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CA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CA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ftr" idx="2"/>
          </p:nvPr>
        </p:nvSpPr>
        <p:spPr>
          <a:xfrm>
            <a:off x="0" y="10510920"/>
            <a:ext cx="3822480" cy="55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CA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CA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CA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sldNum" idx="3"/>
          </p:nvPr>
        </p:nvSpPr>
        <p:spPr>
          <a:xfrm>
            <a:off x="4985640" y="10510920"/>
            <a:ext cx="3822480" cy="55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CA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C31A23DB-F6A6-4B40-B18E-BBFAF8DBA814}" type="slidenum">
              <a:rPr b="0" lang="en-CA" sz="14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en-CA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ldImg"/>
          </p:nvPr>
        </p:nvSpPr>
        <p:spPr>
          <a:xfrm>
            <a:off x="604440" y="840600"/>
            <a:ext cx="7598520" cy="4148640"/>
          </a:xfrm>
          <a:prstGeom prst="rect">
            <a:avLst/>
          </a:prstGeom>
          <a:ln w="0">
            <a:noFill/>
          </a:ln>
        </p:spPr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777240" y="4840560"/>
            <a:ext cx="6217560" cy="396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CA" sz="1979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sldNum" idx="4"/>
          </p:nvPr>
        </p:nvSpPr>
        <p:spPr>
          <a:xfrm>
            <a:off x="4402440" y="9553680"/>
            <a:ext cx="3367800" cy="504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trike="noStrike" u="none">
                <a:solidFill>
                  <a:srgbClr val="000000"/>
                </a:solidFill>
                <a:uFillTx/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F2B0689-1903-4828-A07B-51A75ADE471E}" type="slidenum">
              <a:rPr b="0" lang="en-US" sz="1200" strike="noStrike" u="none">
                <a:solidFill>
                  <a:srgbClr val="000000"/>
                </a:solidFill>
                <a:uFillTx/>
                <a:latin typeface="+mn-lt"/>
                <a:ea typeface="+mn-ea"/>
              </a:rPr>
              <a:t>&lt;number&gt;</a:t>
            </a:fld>
            <a:endParaRPr b="0" lang="en-C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ldImg"/>
          </p:nvPr>
        </p:nvSpPr>
        <p:spPr>
          <a:xfrm>
            <a:off x="430200" y="764280"/>
            <a:ext cx="6911280" cy="3771360"/>
          </a:xfrm>
          <a:prstGeom prst="rect">
            <a:avLst/>
          </a:prstGeom>
          <a:ln w="0">
            <a:noFill/>
          </a:ln>
        </p:spPr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777240" y="4840560"/>
            <a:ext cx="6217560" cy="396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CA" sz="1979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sldNum" idx="5"/>
          </p:nvPr>
        </p:nvSpPr>
        <p:spPr>
          <a:xfrm>
            <a:off x="4402440" y="9553680"/>
            <a:ext cx="3367800" cy="504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trike="noStrike" u="none">
                <a:solidFill>
                  <a:srgbClr val="000000"/>
                </a:solidFill>
                <a:uFillTx/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BA60690-C5D0-482E-823E-AA6BD81ADAA6}" type="slidenum">
              <a:rPr b="0" lang="en-US" sz="1200" strike="noStrike" u="none">
                <a:solidFill>
                  <a:srgbClr val="000000"/>
                </a:solidFill>
                <a:uFillTx/>
                <a:latin typeface="+mn-lt"/>
                <a:ea typeface="+mn-ea"/>
              </a:rPr>
              <a:t>&lt;number&gt;</a:t>
            </a:fld>
            <a:endParaRPr b="0" lang="en-C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5860" strike="noStrike" u="none">
              <a:solidFill>
                <a:srgbClr val="1d1d1a"/>
              </a:solidFill>
              <a:uFillTx/>
              <a:latin typeface="Poppin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670608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trike="noStrike" u="none">
              <a:solidFill>
                <a:srgbClr val="000000"/>
              </a:solidFill>
              <a:uFillTx/>
              <a:latin typeface="Poppins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5860" strike="noStrike" u="none">
              <a:solidFill>
                <a:srgbClr val="1d1d1a"/>
              </a:solidFill>
              <a:uFillTx/>
              <a:latin typeface="Poppins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670608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trike="noStrike" u="none">
              <a:solidFill>
                <a:srgbClr val="000000"/>
              </a:solidFill>
              <a:uFillTx/>
              <a:latin typeface="Poppin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5860" strike="noStrike" u="none">
              <a:solidFill>
                <a:srgbClr val="1d1d1a"/>
              </a:solidFill>
              <a:uFillTx/>
              <a:latin typeface="Poppins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670608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trike="noStrike" u="none">
              <a:solidFill>
                <a:srgbClr val="000000"/>
              </a:solidFill>
              <a:uFillTx/>
              <a:latin typeface="Poppin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5860" strike="noStrike" u="none">
              <a:solidFill>
                <a:srgbClr val="1d1d1a"/>
              </a:solidFill>
              <a:uFillTx/>
              <a:latin typeface="Poppins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670608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trike="noStrike" u="none">
              <a:solidFill>
                <a:srgbClr val="000000"/>
              </a:solidFill>
              <a:uFillTx/>
              <a:latin typeface="Poppin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5860" strike="noStrike" u="none">
              <a:solidFill>
                <a:srgbClr val="1d1d1a"/>
              </a:solidFill>
              <a:uFillTx/>
              <a:latin typeface="Poppins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670608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trike="noStrike" u="none">
              <a:solidFill>
                <a:srgbClr val="000000"/>
              </a:solidFill>
              <a:uFillTx/>
              <a:latin typeface="Poppin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5860" strike="noStrike" u="none">
              <a:solidFill>
                <a:srgbClr val="1d1d1a"/>
              </a:solidFill>
              <a:uFillTx/>
              <a:latin typeface="Poppins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670608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trike="noStrike" u="none">
              <a:solidFill>
                <a:srgbClr val="000000"/>
              </a:solidFill>
              <a:uFillTx/>
              <a:latin typeface="Poppins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5860" strike="noStrike" u="none">
              <a:solidFill>
                <a:srgbClr val="1d1d1a"/>
              </a:solidFill>
              <a:uFillTx/>
              <a:latin typeface="Poppin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subTitle"/>
          </p:nvPr>
        </p:nvSpPr>
        <p:spPr>
          <a:xfrm>
            <a:off x="609120" y="2563920"/>
            <a:ext cx="670608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CA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5860" strike="noStrike" u="none">
              <a:solidFill>
                <a:srgbClr val="1d1d1a"/>
              </a:solidFill>
              <a:uFillTx/>
              <a:latin typeface="Poppins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670608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trike="noStrike" u="none">
              <a:solidFill>
                <a:srgbClr val="000000"/>
              </a:solidFill>
              <a:uFillTx/>
              <a:latin typeface="Poppin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5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svg"/><Relationship Id="rId5" Type="http://schemas.openxmlformats.org/officeDocument/2006/relationships/hyperlink" Target="https://oneoffice.ca/" TargetMode="External"/><Relationship Id="rId6" Type="http://schemas.openxmlformats.org/officeDocument/2006/relationships/hyperlink" Target="https://oneoffice.ca/" TargetMode="Externa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4.png"/><Relationship Id="rId3" Type="http://schemas.openxmlformats.org/officeDocument/2006/relationships/image" Target="../media/image5.svg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6.png"/><Relationship Id="rId3" Type="http://schemas.openxmlformats.org/officeDocument/2006/relationships/image" Target="../media/image7.svg"/><Relationship Id="rId4" Type="http://schemas.openxmlformats.org/officeDocument/2006/relationships/slideLayout" Target="../slideLayouts/slideLayout10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9344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5416920" y="921600"/>
            <a:ext cx="1353600" cy="1353600"/>
          </a:xfrm>
          <a:prstGeom prst="flowChartConnector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CA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CA" sz="5860" strike="noStrike" u="none">
                <a:solidFill>
                  <a:srgbClr val="ffffff"/>
                </a:solidFill>
                <a:uFillTx/>
                <a:latin typeface="Arial"/>
              </a:rPr>
              <a:t>Click to edit the title text format</a:t>
            </a:r>
            <a:endParaRPr b="0" lang="en-CA" sz="586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888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4270" strike="noStrike" u="none">
                <a:solidFill>
                  <a:srgbClr val="ffffff"/>
                </a:solidFill>
                <a:uFillTx/>
                <a:latin typeface="Arial"/>
              </a:rPr>
              <a:t>Click to edit the </a:t>
            </a:r>
            <a:r>
              <a:rPr b="0" lang="en-CA" sz="4270" strike="noStrike" u="none">
                <a:solidFill>
                  <a:srgbClr val="ffffff"/>
                </a:solidFill>
                <a:uFillTx/>
                <a:latin typeface="Arial"/>
              </a:rPr>
              <a:t>outline text format</a:t>
            </a:r>
            <a:endParaRPr b="0" lang="en-CA" sz="427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1" marL="864000" indent="-324000">
              <a:spcBef>
                <a:spcPts val="1511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CA" sz="3730" strike="noStrike" u="none">
                <a:solidFill>
                  <a:srgbClr val="ffffff"/>
                </a:solidFill>
                <a:uFillTx/>
                <a:latin typeface="Arial"/>
              </a:rPr>
              <a:t>Second Outline </a:t>
            </a:r>
            <a:r>
              <a:rPr b="0" lang="en-CA" sz="3730" strike="noStrike" u="none">
                <a:solidFill>
                  <a:srgbClr val="ffffff"/>
                </a:solidFill>
                <a:uFillTx/>
                <a:latin typeface="Arial"/>
              </a:rPr>
              <a:t>Level</a:t>
            </a:r>
            <a:endParaRPr b="0" lang="en-CA" sz="373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296000" indent="-288000">
              <a:spcBef>
                <a:spcPts val="1131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3200" strike="noStrike" u="none">
                <a:solidFill>
                  <a:srgbClr val="ffffff"/>
                </a:solidFill>
                <a:uFillTx/>
                <a:latin typeface="Arial"/>
              </a:rPr>
              <a:t>Third Outline Level</a:t>
            </a:r>
            <a:endParaRPr b="0" lang="en-CA" sz="3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3" marL="1728000" indent="-216000">
              <a:spcBef>
                <a:spcPts val="75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CA" sz="2670" strike="noStrike" u="none">
                <a:solidFill>
                  <a:srgbClr val="ffffff"/>
                </a:solidFill>
                <a:uFillTx/>
                <a:latin typeface="Arial"/>
              </a:rPr>
              <a:t>Fourth Outline </a:t>
            </a:r>
            <a:r>
              <a:rPr b="0" lang="en-CA" sz="2670" strike="noStrike" u="none">
                <a:solidFill>
                  <a:srgbClr val="ffffff"/>
                </a:solidFill>
                <a:uFillTx/>
                <a:latin typeface="Arial"/>
              </a:rPr>
              <a:t>Level</a:t>
            </a:r>
            <a:endParaRPr b="0" lang="en-CA" sz="267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4" marL="2160000" indent="-216000">
              <a:spcBef>
                <a:spcPts val="37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2670" strike="noStrike" u="none">
                <a:solidFill>
                  <a:srgbClr val="ffffff"/>
                </a:solidFill>
                <a:uFillTx/>
                <a:latin typeface="Arial"/>
              </a:rPr>
              <a:t>Fifth Outline </a:t>
            </a:r>
            <a:r>
              <a:rPr b="0" lang="en-CA" sz="2670" strike="noStrike" u="none">
                <a:solidFill>
                  <a:srgbClr val="ffffff"/>
                </a:solidFill>
                <a:uFillTx/>
                <a:latin typeface="Arial"/>
              </a:rPr>
              <a:t>Level</a:t>
            </a:r>
            <a:endParaRPr b="0" lang="en-CA" sz="267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5" marL="2592000" indent="-216000">
              <a:spcBef>
                <a:spcPts val="37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2670" strike="noStrike" u="none">
                <a:solidFill>
                  <a:srgbClr val="ffffff"/>
                </a:solidFill>
                <a:uFillTx/>
                <a:latin typeface="Arial"/>
              </a:rPr>
              <a:t>Sixth Outline </a:t>
            </a:r>
            <a:r>
              <a:rPr b="0" lang="en-CA" sz="2670" strike="noStrike" u="none">
                <a:solidFill>
                  <a:srgbClr val="ffffff"/>
                </a:solidFill>
                <a:uFillTx/>
                <a:latin typeface="Arial"/>
              </a:rPr>
              <a:t>Level</a:t>
            </a:r>
            <a:endParaRPr b="0" lang="en-CA" sz="267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6" marL="3024000" indent="-216000">
              <a:spcBef>
                <a:spcPts val="37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2670" strike="noStrike" u="none">
                <a:solidFill>
                  <a:srgbClr val="ffffff"/>
                </a:solidFill>
                <a:uFillTx/>
                <a:latin typeface="Arial"/>
              </a:rPr>
              <a:t>Seventh </a:t>
            </a:r>
            <a:r>
              <a:rPr b="0" lang="en-CA" sz="2670" strike="noStrike" u="none">
                <a:solidFill>
                  <a:srgbClr val="ffffff"/>
                </a:solidFill>
                <a:uFillTx/>
                <a:latin typeface="Arial"/>
              </a:rPr>
              <a:t>Outline </a:t>
            </a:r>
            <a:r>
              <a:rPr b="0" lang="en-CA" sz="2670" strike="noStrike" u="none">
                <a:solidFill>
                  <a:srgbClr val="ffffff"/>
                </a:solidFill>
                <a:uFillTx/>
                <a:latin typeface="Arial"/>
              </a:rPr>
              <a:t>Level</a:t>
            </a:r>
            <a:endParaRPr b="0" lang="en-CA" sz="267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CustomShape 10"/>
          <p:cNvSpPr/>
          <p:nvPr/>
        </p:nvSpPr>
        <p:spPr>
          <a:xfrm>
            <a:off x="5244120" y="1442880"/>
            <a:ext cx="1680120" cy="62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s" sz="9000" strike="noStrike" u="none">
                <a:solidFill>
                  <a:srgbClr val="a5b7c6"/>
                </a:solidFill>
                <a:uFillTx/>
                <a:latin typeface="Roboto"/>
                <a:ea typeface="Roboto"/>
              </a:rPr>
              <a:t>“</a:t>
            </a:r>
            <a:endParaRPr b="0" lang="en-CA" sz="9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CA" sz="4800" strike="noStrike" u="none">
                <a:solidFill>
                  <a:srgbClr val="000000"/>
                </a:solidFill>
                <a:uFillTx/>
                <a:latin typeface="Poppins"/>
              </a:rPr>
              <a:t>Click to edit the title text format</a:t>
            </a:r>
            <a:endParaRPr b="0" lang="en-CA" sz="4800" strike="noStrike" u="none">
              <a:solidFill>
                <a:srgbClr val="000000"/>
              </a:solidFill>
              <a:uFillTx/>
              <a:latin typeface="Poppins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469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4270" strike="noStrike" u="none">
                <a:solidFill>
                  <a:srgbClr val="000000"/>
                </a:solidFill>
                <a:uFillTx/>
                <a:latin typeface="Poppins"/>
              </a:rPr>
              <a:t>Click to edit the outline text format</a:t>
            </a:r>
            <a:endParaRPr b="0" lang="en-CA" sz="4270" strike="noStrike" u="none">
              <a:solidFill>
                <a:srgbClr val="000000"/>
              </a:solidFill>
              <a:uFillTx/>
              <a:latin typeface="Poppins"/>
            </a:endParaRPr>
          </a:p>
          <a:p>
            <a:pPr lvl="1" marL="864000" indent="-324000">
              <a:spcBef>
                <a:spcPts val="151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3730" strike="noStrike" u="none">
                <a:solidFill>
                  <a:srgbClr val="000000"/>
                </a:solidFill>
                <a:uFillTx/>
                <a:latin typeface="Poppins"/>
              </a:rPr>
              <a:t>Second Outline Level</a:t>
            </a:r>
            <a:endParaRPr b="0" lang="en-CA" sz="3730" strike="noStrike" u="none">
              <a:solidFill>
                <a:srgbClr val="000000"/>
              </a:solidFill>
              <a:uFillTx/>
              <a:latin typeface="Poppins"/>
            </a:endParaRPr>
          </a:p>
          <a:p>
            <a:pPr lvl="2" marL="1296000" indent="-288000">
              <a:spcBef>
                <a:spcPts val="113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trike="noStrike" u="none">
                <a:solidFill>
                  <a:srgbClr val="000000"/>
                </a:solidFill>
                <a:uFillTx/>
                <a:latin typeface="Poppins"/>
              </a:rPr>
              <a:t>Third Outline Level</a:t>
            </a:r>
            <a:endParaRPr b="0" lang="en-CA" sz="3200" strike="noStrike" u="none">
              <a:solidFill>
                <a:srgbClr val="000000"/>
              </a:solidFill>
              <a:uFillTx/>
              <a:latin typeface="Poppins"/>
            </a:endParaRPr>
          </a:p>
          <a:p>
            <a:pPr lvl="3" marL="1728000" indent="-216000">
              <a:spcBef>
                <a:spcPts val="75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2670" strike="noStrike" u="none">
                <a:solidFill>
                  <a:srgbClr val="000000"/>
                </a:solidFill>
                <a:uFillTx/>
                <a:latin typeface="Poppins"/>
              </a:rPr>
              <a:t>Fourth Outline Level</a:t>
            </a:r>
            <a:endParaRPr b="0" lang="en-CA" sz="2670" strike="noStrike" u="none">
              <a:solidFill>
                <a:srgbClr val="000000"/>
              </a:solidFill>
              <a:uFillTx/>
              <a:latin typeface="Poppins"/>
            </a:endParaRPr>
          </a:p>
          <a:p>
            <a:pPr lvl="4" marL="2160000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70" strike="noStrike" u="none">
                <a:solidFill>
                  <a:srgbClr val="000000"/>
                </a:solidFill>
                <a:uFillTx/>
                <a:latin typeface="Poppins"/>
              </a:rPr>
              <a:t>Fifth Outline Level</a:t>
            </a:r>
            <a:endParaRPr b="0" lang="en-CA" sz="2670" strike="noStrike" u="none">
              <a:solidFill>
                <a:srgbClr val="000000"/>
              </a:solidFill>
              <a:uFillTx/>
              <a:latin typeface="Poppins"/>
            </a:endParaRPr>
          </a:p>
          <a:p>
            <a:pPr lvl="5" marL="2592000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70" strike="noStrike" u="none">
                <a:solidFill>
                  <a:srgbClr val="000000"/>
                </a:solidFill>
                <a:uFillTx/>
                <a:latin typeface="Poppins"/>
              </a:rPr>
              <a:t>Sixth Outline Level</a:t>
            </a:r>
            <a:endParaRPr b="0" lang="en-CA" sz="2670" strike="noStrike" u="none">
              <a:solidFill>
                <a:srgbClr val="000000"/>
              </a:solidFill>
              <a:uFillTx/>
              <a:latin typeface="Poppins"/>
            </a:endParaRPr>
          </a:p>
          <a:p>
            <a:pPr lvl="6" marL="3024000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70" strike="noStrike" u="none">
                <a:solidFill>
                  <a:srgbClr val="000000"/>
                </a:solidFill>
                <a:uFillTx/>
                <a:latin typeface="Poppins"/>
              </a:rPr>
              <a:t>Seventh Outline Level</a:t>
            </a:r>
            <a:endParaRPr b="0" lang="en-CA" sz="2670" strike="noStrike" u="none">
              <a:solidFill>
                <a:srgbClr val="000000"/>
              </a:solidFill>
              <a:uFillTx/>
              <a:latin typeface="Poppi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2"/>
    <p:sldLayoutId id="2147483653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e606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CA" sz="4800" strike="noStrike" u="none">
                <a:solidFill>
                  <a:srgbClr val="ffffff"/>
                </a:solidFill>
                <a:uFillTx/>
                <a:latin typeface="Poppins"/>
              </a:rPr>
              <a:t>Click to edit the title text format</a:t>
            </a:r>
            <a:endParaRPr b="0" lang="en-CA" sz="4800" strike="noStrike" u="none">
              <a:solidFill>
                <a:srgbClr val="ffffff"/>
              </a:solidFill>
              <a:uFillTx/>
              <a:latin typeface="Poppins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469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888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4200" strike="noStrike" u="none">
                <a:solidFill>
                  <a:srgbClr val="ffffff"/>
                </a:solidFill>
                <a:uFillTx/>
                <a:latin typeface="Poppins"/>
              </a:rPr>
              <a:t>Click to edit the outline text format</a:t>
            </a:r>
            <a:endParaRPr b="0" lang="en-CA" sz="4200" strike="noStrike" u="none">
              <a:solidFill>
                <a:srgbClr val="ffffff"/>
              </a:solidFill>
              <a:uFillTx/>
              <a:latin typeface="Poppins"/>
            </a:endParaRPr>
          </a:p>
          <a:p>
            <a:pPr lvl="1" marL="864000" indent="-324000">
              <a:spcBef>
                <a:spcPts val="1511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CA" sz="4200" strike="noStrike" u="none">
                <a:solidFill>
                  <a:srgbClr val="ffffff"/>
                </a:solidFill>
                <a:uFillTx/>
                <a:latin typeface="Poppins"/>
              </a:rPr>
              <a:t>Second Outline Level</a:t>
            </a:r>
            <a:endParaRPr b="0" lang="en-CA" sz="4200" strike="noStrike" u="none">
              <a:solidFill>
                <a:srgbClr val="ffffff"/>
              </a:solidFill>
              <a:uFillTx/>
              <a:latin typeface="Poppins"/>
            </a:endParaRPr>
          </a:p>
          <a:p>
            <a:pPr lvl="2" marL="1296000" indent="-288000">
              <a:spcBef>
                <a:spcPts val="1131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4200" strike="noStrike" u="none">
                <a:solidFill>
                  <a:srgbClr val="ffffff"/>
                </a:solidFill>
                <a:uFillTx/>
                <a:latin typeface="Poppins"/>
              </a:rPr>
              <a:t>Third Outline Level</a:t>
            </a:r>
            <a:endParaRPr b="0" lang="en-CA" sz="4200" strike="noStrike" u="none">
              <a:solidFill>
                <a:srgbClr val="ffffff"/>
              </a:solidFill>
              <a:uFillTx/>
              <a:latin typeface="Poppins"/>
            </a:endParaRPr>
          </a:p>
          <a:p>
            <a:pPr lvl="3" marL="1728000" indent="-216000">
              <a:spcBef>
                <a:spcPts val="75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CA" sz="4200" strike="noStrike" u="none">
                <a:solidFill>
                  <a:srgbClr val="ffffff"/>
                </a:solidFill>
                <a:uFillTx/>
                <a:latin typeface="Poppins"/>
              </a:rPr>
              <a:t>Fourth Outline Level</a:t>
            </a:r>
            <a:endParaRPr b="0" lang="en-CA" sz="4200" strike="noStrike" u="none">
              <a:solidFill>
                <a:srgbClr val="ffffff"/>
              </a:solidFill>
              <a:uFillTx/>
              <a:latin typeface="Poppins"/>
            </a:endParaRPr>
          </a:p>
          <a:p>
            <a:pPr lvl="4" marL="2160000" indent="-216000">
              <a:spcBef>
                <a:spcPts val="37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4200" strike="noStrike" u="none">
                <a:solidFill>
                  <a:srgbClr val="ffffff"/>
                </a:solidFill>
                <a:uFillTx/>
                <a:latin typeface="Poppins"/>
              </a:rPr>
              <a:t>Fifth Outline Level</a:t>
            </a:r>
            <a:endParaRPr b="0" lang="en-CA" sz="4200" strike="noStrike" u="none">
              <a:solidFill>
                <a:srgbClr val="ffffff"/>
              </a:solidFill>
              <a:uFillTx/>
              <a:latin typeface="Poppins"/>
            </a:endParaRPr>
          </a:p>
          <a:p>
            <a:pPr lvl="5" marL="2592000" indent="-216000">
              <a:spcBef>
                <a:spcPts val="37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4200" strike="noStrike" u="none">
                <a:solidFill>
                  <a:srgbClr val="ffffff"/>
                </a:solidFill>
                <a:uFillTx/>
                <a:latin typeface="Poppins"/>
              </a:rPr>
              <a:t>Sixth Outline Level</a:t>
            </a:r>
            <a:endParaRPr b="0" lang="en-CA" sz="4200" strike="noStrike" u="none">
              <a:solidFill>
                <a:srgbClr val="ffffff"/>
              </a:solidFill>
              <a:uFillTx/>
              <a:latin typeface="Poppins"/>
            </a:endParaRPr>
          </a:p>
          <a:p>
            <a:pPr lvl="6" marL="3024000" indent="-216000">
              <a:spcBef>
                <a:spcPts val="37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4200" strike="noStrike" u="none">
                <a:solidFill>
                  <a:srgbClr val="ffffff"/>
                </a:solidFill>
                <a:uFillTx/>
                <a:latin typeface="Poppins"/>
              </a:rPr>
              <a:t>Seventh Outline Level</a:t>
            </a:r>
            <a:endParaRPr b="0" lang="en-CA" sz="4200" strike="noStrike" u="none">
              <a:solidFill>
                <a:srgbClr val="ffffff"/>
              </a:solidFill>
              <a:uFillTx/>
              <a:latin typeface="Poppi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"/>
          <p:cNvSpPr/>
          <p:nvPr/>
        </p:nvSpPr>
        <p:spPr>
          <a:xfrm>
            <a:off x="0" y="0"/>
            <a:ext cx="12192840" cy="6858000"/>
          </a:xfrm>
          <a:prstGeom prst="flowChartProcess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CA" sz="24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pic>
        <p:nvPicPr>
          <p:cNvPr id="15" name="" descr=""/>
          <p:cNvPicPr/>
          <p:nvPr/>
        </p:nvPicPr>
        <p:blipFill>
          <a:blip r:embed="rId2">
            <a:alphaModFix amt="71000"/>
          </a:blip>
          <a:srcRect l="0" t="1708" r="0" b="27577"/>
          <a:stretch/>
        </p:blipFill>
        <p:spPr>
          <a:xfrm>
            <a:off x="-360" y="0"/>
            <a:ext cx="12193200" cy="6858000"/>
          </a:xfrm>
          <a:prstGeom prst="rect">
            <a:avLst/>
          </a:prstGeom>
          <a:ln w="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8760" y="166536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en-US" sz="6160" strike="noStrike" u="none">
                <a:solidFill>
                  <a:srgbClr val="ffffff"/>
                </a:solidFill>
                <a:uFillTx/>
                <a:latin typeface="Poppins"/>
              </a:rPr>
              <a:t>Click to edit the title text format</a:t>
            </a:r>
            <a:endParaRPr b="1" lang="en-US" sz="6160" strike="noStrike" u="none">
              <a:solidFill>
                <a:srgbClr val="ffffff"/>
              </a:solidFill>
              <a:uFillTx/>
              <a:latin typeface="Poppins"/>
            </a:endParaRPr>
          </a:p>
        </p:txBody>
      </p:sp>
      <p:pic>
        <p:nvPicPr>
          <p:cNvPr id="17" name="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8927280" y="6014880"/>
            <a:ext cx="2726640" cy="456840"/>
          </a:xfrm>
          <a:prstGeom prst="rect">
            <a:avLst/>
          </a:prstGeom>
          <a:ln w="0">
            <a:noFill/>
          </a:ln>
        </p:spPr>
      </p:pic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8760" y="2807280"/>
            <a:ext cx="10973520" cy="253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0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ffffff"/>
                </a:solidFill>
                <a:uFillTx/>
                <a:latin typeface="Poppins"/>
              </a:rPr>
              <a:t>Click to edit the outline text format</a:t>
            </a:r>
            <a:endParaRPr b="0" lang="en-US" sz="1800" strike="noStrike" u="none">
              <a:solidFill>
                <a:srgbClr val="ffffff"/>
              </a:solidFill>
              <a:uFillTx/>
              <a:latin typeface="Poppins"/>
            </a:endParaRPr>
          </a:p>
          <a:p>
            <a:pPr lvl="1" marL="864000" indent="-324000">
              <a:lnSpc>
                <a:spcPct val="90000"/>
              </a:lnSpc>
              <a:spcBef>
                <a:spcPts val="110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750" strike="noStrike" u="none">
                <a:solidFill>
                  <a:srgbClr val="ffffff"/>
                </a:solidFill>
                <a:uFillTx/>
                <a:latin typeface="Arial"/>
              </a:rPr>
              <a:t>Second Outline Level</a:t>
            </a:r>
            <a:endParaRPr b="0" lang="en-US" sz="75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3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750" strike="noStrike" u="none">
                <a:solidFill>
                  <a:srgbClr val="ffffff"/>
                </a:solidFill>
                <a:uFillTx/>
                <a:latin typeface="Arial"/>
              </a:rPr>
              <a:t>Third Outline Level</a:t>
            </a:r>
            <a:endParaRPr b="0" lang="en-US" sz="75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53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750" strike="noStrike" u="none">
                <a:solidFill>
                  <a:srgbClr val="ffffff"/>
                </a:solidFill>
                <a:uFillTx/>
                <a:latin typeface="Arial"/>
              </a:rPr>
              <a:t>Fourth Outline Level</a:t>
            </a:r>
            <a:endParaRPr b="0" lang="en-US" sz="75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7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ffffff"/>
                </a:solidFill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7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ffffff"/>
                </a:solidFill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7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ffffff"/>
                </a:solidFill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9" name="TextBox 1">
            <a:hlinkClick r:id="rId5"/>
          </p:cNvPr>
          <p:cNvSpPr/>
          <p:nvPr/>
        </p:nvSpPr>
        <p:spPr>
          <a:xfrm>
            <a:off x="7307280" y="6517440"/>
            <a:ext cx="4458600" cy="26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0" lang="en-US" sz="1000" strike="noStrike" u="none">
                <a:solidFill>
                  <a:srgbClr val="ffffff"/>
                </a:solidFill>
                <a:uFillTx/>
                <a:latin typeface="Poppins ExtraLight"/>
                <a:ea typeface="DejaVu Sans"/>
                <a:hlinkClick r:id="rId6"/>
              </a:rPr>
              <a:t>© OneOffice Inc. - All Rights Reserved – www.oneoffice.ca</a:t>
            </a:r>
            <a:endParaRPr b="0" lang="en-CA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7"/>
    <p:sldLayoutId id="2147483658" r:id="rId8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"/>
          <p:cNvSpPr/>
          <p:nvPr/>
        </p:nvSpPr>
        <p:spPr>
          <a:xfrm>
            <a:off x="7977240" y="4800600"/>
            <a:ext cx="3223800" cy="100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1" lang="en-US" sz="1000" strike="noStrike" u="none">
                <a:solidFill>
                  <a:srgbClr val="1d1d1b"/>
                </a:solidFill>
                <a:uFillTx/>
                <a:latin typeface="Poppins"/>
                <a:ea typeface="Microsoft YaHei"/>
              </a:rPr>
              <a:t>Copyri</a:t>
            </a:r>
            <a:r>
              <a:rPr b="1" lang="en-US" sz="1000" strike="noStrike" u="none">
                <a:solidFill>
                  <a:srgbClr val="1d1d1b"/>
                </a:solidFill>
                <a:uFillTx/>
                <a:latin typeface="Poppins"/>
                <a:ea typeface="Microsoft YaHei"/>
              </a:rPr>
              <a:t>ght © </a:t>
            </a:r>
            <a:r>
              <a:rPr b="1" lang="en-US" sz="1000" strike="noStrike" u="none">
                <a:solidFill>
                  <a:srgbClr val="1d1d1b"/>
                </a:solidFill>
                <a:uFillTx/>
                <a:latin typeface="Poppins"/>
                <a:ea typeface="Microsoft YaHei"/>
              </a:rPr>
              <a:t>2025 </a:t>
            </a:r>
            <a:r>
              <a:rPr b="1" lang="en-US" sz="1000" strike="noStrike" u="none">
                <a:solidFill>
                  <a:srgbClr val="1d1d1b"/>
                </a:solidFill>
                <a:uFillTx/>
                <a:latin typeface="Poppins"/>
                <a:ea typeface="Microsoft YaHei"/>
              </a:rPr>
              <a:t>OneOffi</a:t>
            </a:r>
            <a:r>
              <a:rPr b="1" lang="en-US" sz="1000" strike="noStrike" u="none">
                <a:solidFill>
                  <a:srgbClr val="1d1d1b"/>
                </a:solidFill>
                <a:uFillTx/>
                <a:latin typeface="Poppins"/>
                <a:ea typeface="Microsoft YaHei"/>
              </a:rPr>
              <a:t>ce Inc.</a:t>
            </a:r>
            <a:br>
              <a:rPr sz="1000"/>
            </a:br>
            <a:r>
              <a:rPr b="1" lang="en-US" sz="1000" strike="noStrike" u="none">
                <a:solidFill>
                  <a:srgbClr val="1d1d1b"/>
                </a:solidFill>
                <a:uFillTx/>
                <a:latin typeface="Poppins"/>
                <a:ea typeface="Microsoft YaHei"/>
              </a:rPr>
              <a:t>All </a:t>
            </a:r>
            <a:r>
              <a:rPr b="1" lang="en-US" sz="1000" strike="noStrike" u="none">
                <a:solidFill>
                  <a:srgbClr val="1d1d1b"/>
                </a:solidFill>
                <a:uFillTx/>
                <a:latin typeface="Poppins"/>
                <a:ea typeface="Microsoft YaHei"/>
              </a:rPr>
              <a:t>Rights </a:t>
            </a:r>
            <a:r>
              <a:rPr b="1" lang="en-US" sz="1000" strike="noStrike" u="none">
                <a:solidFill>
                  <a:srgbClr val="1d1d1b"/>
                </a:solidFill>
                <a:uFillTx/>
                <a:latin typeface="Poppins"/>
                <a:ea typeface="Microsoft YaHei"/>
              </a:rPr>
              <a:t>Reserv</a:t>
            </a:r>
            <a:r>
              <a:rPr b="1" lang="en-US" sz="1000" strike="noStrike" u="none">
                <a:solidFill>
                  <a:srgbClr val="1d1d1b"/>
                </a:solidFill>
                <a:uFillTx/>
                <a:latin typeface="Poppins"/>
                <a:ea typeface="Microsoft YaHei"/>
              </a:rPr>
              <a:t>ed.</a:t>
            </a:r>
            <a:br>
              <a:rPr sz="780"/>
            </a:br>
            <a:br>
              <a:rPr sz="780"/>
            </a:br>
            <a:r>
              <a:rPr b="0" lang="en-US" sz="850" strike="noStrike" u="none">
                <a:solidFill>
                  <a:srgbClr val="1d1d1b"/>
                </a:solidFill>
                <a:uFillTx/>
                <a:latin typeface="Poppins"/>
                <a:ea typeface="Microsoft YaHei"/>
              </a:rPr>
              <a:t>Any </a:t>
            </a:r>
            <a:r>
              <a:rPr b="0" lang="en-US" sz="850" strike="noStrike" u="none">
                <a:solidFill>
                  <a:srgbClr val="1d1d1b"/>
                </a:solidFill>
                <a:uFillTx/>
                <a:latin typeface="Poppins"/>
                <a:ea typeface="Microsoft YaHei"/>
              </a:rPr>
              <a:t>tradema</a:t>
            </a:r>
            <a:r>
              <a:rPr b="0" lang="en-US" sz="850" strike="noStrike" u="none">
                <a:solidFill>
                  <a:srgbClr val="1d1d1b"/>
                </a:solidFill>
                <a:uFillTx/>
                <a:latin typeface="Poppins"/>
                <a:ea typeface="Microsoft YaHei"/>
              </a:rPr>
              <a:t>rks or </a:t>
            </a:r>
            <a:r>
              <a:rPr b="0" lang="en-US" sz="850" strike="noStrike" u="none">
                <a:solidFill>
                  <a:srgbClr val="1d1d1b"/>
                </a:solidFill>
                <a:uFillTx/>
                <a:latin typeface="Poppins"/>
                <a:ea typeface="Microsoft YaHei"/>
              </a:rPr>
              <a:t>brand </a:t>
            </a:r>
            <a:r>
              <a:rPr b="0" lang="en-US" sz="850" strike="noStrike" u="none">
                <a:solidFill>
                  <a:srgbClr val="1d1d1b"/>
                </a:solidFill>
                <a:uFillTx/>
                <a:latin typeface="Poppins"/>
                <a:ea typeface="Microsoft YaHei"/>
              </a:rPr>
              <a:t>names </a:t>
            </a:r>
            <a:r>
              <a:rPr b="0" lang="en-US" sz="850" strike="noStrike" u="none">
                <a:solidFill>
                  <a:srgbClr val="1d1d1b"/>
                </a:solidFill>
                <a:uFillTx/>
                <a:latin typeface="Poppins"/>
                <a:ea typeface="Microsoft YaHei"/>
              </a:rPr>
              <a:t>used in </a:t>
            </a:r>
            <a:r>
              <a:rPr b="0" lang="en-US" sz="850" strike="noStrike" u="none">
                <a:solidFill>
                  <a:srgbClr val="1d1d1b"/>
                </a:solidFill>
                <a:uFillTx/>
                <a:latin typeface="Poppins"/>
                <a:ea typeface="Microsoft YaHei"/>
              </a:rPr>
              <a:t>this </a:t>
            </a:r>
            <a:r>
              <a:rPr b="0" lang="en-US" sz="850" strike="noStrike" u="none">
                <a:solidFill>
                  <a:srgbClr val="1d1d1b"/>
                </a:solidFill>
                <a:uFillTx/>
                <a:latin typeface="Poppins"/>
                <a:ea typeface="Microsoft YaHei"/>
              </a:rPr>
              <a:t>docume</a:t>
            </a:r>
            <a:r>
              <a:rPr b="0" lang="en-US" sz="850" strike="noStrike" u="none">
                <a:solidFill>
                  <a:srgbClr val="1d1d1b"/>
                </a:solidFill>
                <a:uFillTx/>
                <a:latin typeface="Poppins"/>
                <a:ea typeface="Microsoft YaHei"/>
              </a:rPr>
              <a:t>nt are </a:t>
            </a:r>
            <a:r>
              <a:rPr b="0" lang="en-US" sz="850" strike="noStrike" u="none">
                <a:solidFill>
                  <a:srgbClr val="1d1d1b"/>
                </a:solidFill>
                <a:uFillTx/>
                <a:latin typeface="Poppins"/>
                <a:ea typeface="Microsoft YaHei"/>
              </a:rPr>
              <a:t>hereby </a:t>
            </a:r>
            <a:r>
              <a:rPr b="0" lang="en-US" sz="850" strike="noStrike" u="none">
                <a:solidFill>
                  <a:srgbClr val="1d1d1b"/>
                </a:solidFill>
                <a:uFillTx/>
                <a:latin typeface="Poppins"/>
                <a:ea typeface="Microsoft YaHei"/>
              </a:rPr>
              <a:t>acknowl</a:t>
            </a:r>
            <a:r>
              <a:rPr b="0" lang="en-US" sz="850" strike="noStrike" u="none">
                <a:solidFill>
                  <a:srgbClr val="1d1d1b"/>
                </a:solidFill>
                <a:uFillTx/>
                <a:latin typeface="Poppins"/>
                <a:ea typeface="Microsoft YaHei"/>
              </a:rPr>
              <a:t>edged </a:t>
            </a:r>
            <a:r>
              <a:rPr b="0" lang="en-US" sz="850" strike="noStrike" u="none">
                <a:solidFill>
                  <a:srgbClr val="1d1d1b"/>
                </a:solidFill>
                <a:uFillTx/>
                <a:latin typeface="Poppins"/>
                <a:ea typeface="Microsoft YaHei"/>
              </a:rPr>
              <a:t>as </a:t>
            </a:r>
            <a:r>
              <a:rPr b="0" lang="en-US" sz="850" strike="noStrike" u="none">
                <a:solidFill>
                  <a:srgbClr val="1d1d1b"/>
                </a:solidFill>
                <a:uFillTx/>
                <a:latin typeface="Poppins"/>
                <a:ea typeface="Microsoft YaHei"/>
              </a:rPr>
              <a:t>property </a:t>
            </a:r>
            <a:r>
              <a:rPr b="0" lang="en-US" sz="850" strike="noStrike" u="none">
                <a:solidFill>
                  <a:srgbClr val="1d1d1b"/>
                </a:solidFill>
                <a:uFillTx/>
                <a:latin typeface="Poppins"/>
                <a:ea typeface="Microsoft YaHei"/>
              </a:rPr>
              <a:t>of their </a:t>
            </a:r>
            <a:r>
              <a:rPr b="0" lang="en-US" sz="850" strike="noStrike" u="none">
                <a:solidFill>
                  <a:srgbClr val="1d1d1b"/>
                </a:solidFill>
                <a:uFillTx/>
                <a:latin typeface="Poppins"/>
                <a:ea typeface="Microsoft YaHei"/>
              </a:rPr>
              <a:t>owners.</a:t>
            </a:r>
            <a:endParaRPr b="0" lang="en-CA" sz="850" strike="noStrike" u="none">
              <a:solidFill>
                <a:srgbClr val="000000"/>
              </a:solidFill>
              <a:uFillTx/>
              <a:latin typeface="Poppins"/>
            </a:endParaRPr>
          </a:p>
          <a:p>
            <a:pPr>
              <a:lnSpc>
                <a:spcPct val="115000"/>
              </a:lnSpc>
              <a:spcBef>
                <a:spcPts val="1001"/>
              </a:spcBef>
              <a:tabLst>
                <a:tab algn="l" pos="0"/>
              </a:tabLst>
            </a:pPr>
            <a:endParaRPr b="0" lang="en-CA" sz="780" strike="noStrike" u="none">
              <a:solidFill>
                <a:srgbClr val="000000"/>
              </a:solidFill>
              <a:uFillTx/>
              <a:latin typeface="Poppins"/>
            </a:endParaRPr>
          </a:p>
        </p:txBody>
      </p:sp>
      <p:sp>
        <p:nvSpPr>
          <p:cNvPr id="25" name="TextBox 4"/>
          <p:cNvSpPr/>
          <p:nvPr/>
        </p:nvSpPr>
        <p:spPr>
          <a:xfrm>
            <a:off x="606600" y="1161720"/>
            <a:ext cx="5794200" cy="82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4800" spc="-85" strike="noStrike" u="none">
                <a:solidFill>
                  <a:srgbClr val="1d1d1a"/>
                </a:solidFill>
                <a:uFillTx/>
                <a:latin typeface="Poppins"/>
              </a:rPr>
              <a:t>Th</a:t>
            </a:r>
            <a:r>
              <a:rPr b="1" lang="en-US" sz="4800" spc="-85" strike="noStrike" u="none">
                <a:solidFill>
                  <a:srgbClr val="1d1d1a"/>
                </a:solidFill>
                <a:uFillTx/>
                <a:latin typeface="Poppins"/>
              </a:rPr>
              <a:t>an</a:t>
            </a:r>
            <a:r>
              <a:rPr b="1" lang="en-US" sz="4800" spc="-85" strike="noStrike" u="none">
                <a:solidFill>
                  <a:srgbClr val="1d1d1a"/>
                </a:solidFill>
                <a:uFillTx/>
                <a:latin typeface="Poppins"/>
              </a:rPr>
              <a:t>k </a:t>
            </a:r>
            <a:r>
              <a:rPr b="1" lang="en-US" sz="4800" spc="-85" strike="noStrike" u="none">
                <a:solidFill>
                  <a:srgbClr val="1d1d1a"/>
                </a:solidFill>
                <a:uFillTx/>
                <a:latin typeface="Poppins"/>
              </a:rPr>
              <a:t>yo</a:t>
            </a:r>
            <a:r>
              <a:rPr b="1" lang="en-US" sz="4800" spc="-85" strike="noStrike" u="none">
                <a:solidFill>
                  <a:srgbClr val="1d1d1a"/>
                </a:solidFill>
                <a:uFillTx/>
                <a:latin typeface="Poppins"/>
              </a:rPr>
              <a:t>u.</a:t>
            </a:r>
            <a:endParaRPr b="1" lang="en-CA" sz="4800" spc="-85" strike="noStrike" u="none">
              <a:solidFill>
                <a:srgbClr val="000000"/>
              </a:solidFill>
              <a:uFillTx/>
              <a:latin typeface="Poppins"/>
            </a:endParaRPr>
          </a:p>
        </p:txBody>
      </p:sp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5860" strike="noStrike" u="none">
                <a:solidFill>
                  <a:srgbClr val="1d1d1a"/>
                </a:solidFill>
                <a:uFillTx/>
                <a:latin typeface="Poppins"/>
              </a:rPr>
              <a:t>Click to edit the title text format</a:t>
            </a:r>
            <a:endParaRPr b="0" lang="en-US" sz="5860" strike="noStrike" u="none">
              <a:solidFill>
                <a:srgbClr val="1d1d1a"/>
              </a:solidFill>
              <a:uFillTx/>
              <a:latin typeface="Poppins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120" y="2563920"/>
            <a:ext cx="670608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0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Poppins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uFillTx/>
              <a:latin typeface="Poppins"/>
            </a:endParaRPr>
          </a:p>
          <a:p>
            <a:pPr lvl="1" marL="864000" indent="-324000">
              <a:lnSpc>
                <a:spcPct val="90000"/>
              </a:lnSpc>
              <a:spcBef>
                <a:spcPts val="112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590" strike="noStrike" u="none">
                <a:solidFill>
                  <a:srgbClr val="000000"/>
                </a:solidFill>
                <a:uFillTx/>
                <a:latin typeface="Poppins"/>
              </a:rPr>
              <a:t>Second Outline Level</a:t>
            </a:r>
            <a:endParaRPr b="0" lang="en-US" sz="2590" strike="noStrike" u="none">
              <a:solidFill>
                <a:srgbClr val="000000"/>
              </a:solidFill>
              <a:uFillTx/>
              <a:latin typeface="Poppins"/>
            </a:endParaRPr>
          </a:p>
          <a:p>
            <a:pPr lvl="2" marL="1296000" indent="-288000">
              <a:lnSpc>
                <a:spcPct val="90000"/>
              </a:lnSpc>
              <a:spcBef>
                <a:spcPts val="84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40" strike="noStrike" u="none">
                <a:solidFill>
                  <a:srgbClr val="000000"/>
                </a:solidFill>
                <a:uFillTx/>
                <a:latin typeface="Poppins"/>
              </a:rPr>
              <a:t>Third Outline Level</a:t>
            </a:r>
            <a:endParaRPr b="0" lang="en-US" sz="2340" strike="noStrike" u="none">
              <a:solidFill>
                <a:srgbClr val="000000"/>
              </a:solidFill>
              <a:uFillTx/>
              <a:latin typeface="Poppins"/>
            </a:endParaRPr>
          </a:p>
          <a:p>
            <a:pPr lvl="3" marL="1728000" indent="-216000">
              <a:lnSpc>
                <a:spcPct val="90000"/>
              </a:lnSpc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340" strike="noStrike" u="none">
                <a:solidFill>
                  <a:srgbClr val="000000"/>
                </a:solidFill>
                <a:uFillTx/>
                <a:latin typeface="Poppins"/>
              </a:rPr>
              <a:t>Fourth Outline Level</a:t>
            </a:r>
            <a:endParaRPr b="0" lang="en-US" sz="2340" strike="noStrike" u="none">
              <a:solidFill>
                <a:srgbClr val="000000"/>
              </a:solidFill>
              <a:uFillTx/>
              <a:latin typeface="Poppins"/>
            </a:endParaRPr>
          </a:p>
          <a:p>
            <a:pPr lvl="4" marL="2160000" indent="-216000">
              <a:lnSpc>
                <a:spcPct val="90000"/>
              </a:lnSpc>
              <a:spcBef>
                <a:spcPts val="27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Poppins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Poppins"/>
            </a:endParaRPr>
          </a:p>
          <a:p>
            <a:pPr lvl="5" marL="2592000" indent="-216000">
              <a:lnSpc>
                <a:spcPct val="90000"/>
              </a:lnSpc>
              <a:spcBef>
                <a:spcPts val="27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Poppins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Poppins"/>
            </a:endParaRPr>
          </a:p>
          <a:p>
            <a:pPr lvl="6" marL="3024000" indent="-216000">
              <a:lnSpc>
                <a:spcPct val="90000"/>
              </a:lnSpc>
              <a:spcBef>
                <a:spcPts val="27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Poppins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Poppins"/>
            </a:endParaRPr>
          </a:p>
        </p:txBody>
      </p:sp>
      <p:sp>
        <p:nvSpPr>
          <p:cNvPr id="28" name="TextBox 3"/>
          <p:cNvSpPr/>
          <p:nvPr/>
        </p:nvSpPr>
        <p:spPr>
          <a:xfrm>
            <a:off x="680040" y="6427080"/>
            <a:ext cx="35827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trike="noStrike" u="none">
                <a:solidFill>
                  <a:srgbClr val="1d1d1b"/>
                </a:solidFill>
                <a:uFillTx/>
                <a:latin typeface="Poppins ExtraLight"/>
              </a:rPr>
              <a:t>https:/</a:t>
            </a:r>
            <a:r>
              <a:rPr b="1" lang="en-US" sz="1200" strike="noStrike" u="none">
                <a:solidFill>
                  <a:srgbClr val="1d1d1b"/>
                </a:solidFill>
                <a:uFillTx/>
                <a:latin typeface="Poppins ExtraLight"/>
              </a:rPr>
              <a:t>/</a:t>
            </a:r>
            <a:r>
              <a:rPr b="1" lang="en-US" sz="1200" strike="noStrike" u="none">
                <a:solidFill>
                  <a:srgbClr val="1d1d1b"/>
                </a:solidFill>
                <a:uFillTx/>
                <a:latin typeface="Poppins ExtraLight"/>
              </a:rPr>
              <a:t>OneO</a:t>
            </a:r>
            <a:r>
              <a:rPr b="1" lang="en-US" sz="1200" strike="noStrike" u="none">
                <a:solidFill>
                  <a:srgbClr val="1d1d1b"/>
                </a:solidFill>
                <a:uFillTx/>
                <a:latin typeface="Poppins ExtraLight"/>
              </a:rPr>
              <a:t>ffice.c</a:t>
            </a:r>
            <a:r>
              <a:rPr b="1" lang="en-US" sz="1200" strike="noStrike" u="none">
                <a:solidFill>
                  <a:srgbClr val="1d1d1b"/>
                </a:solidFill>
                <a:uFillTx/>
                <a:latin typeface="Poppins ExtraLight"/>
              </a:rPr>
              <a:t>a</a:t>
            </a:r>
            <a:endParaRPr b="1" lang="en-CA" sz="1200" strike="noStrike" u="none">
              <a:solidFill>
                <a:srgbClr val="000000"/>
              </a:solidFill>
              <a:uFillTx/>
              <a:latin typeface="Poppins ExtraLight"/>
            </a:endParaRPr>
          </a:p>
        </p:txBody>
      </p:sp>
      <p:pic>
        <p:nvPicPr>
          <p:cNvPr id="29" name="" descr="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8026200" y="6052320"/>
            <a:ext cx="3251880" cy="544680"/>
          </a:xfrm>
          <a:prstGeom prst="rect">
            <a:avLst/>
          </a:prstGeom>
          <a:ln w="0">
            <a:noFill/>
          </a:ln>
        </p:spPr>
      </p:pic>
      <p:sp>
        <p:nvSpPr>
          <p:cNvPr id="30" name="直线连接符 14"/>
          <p:cNvSpPr/>
          <p:nvPr/>
        </p:nvSpPr>
        <p:spPr>
          <a:xfrm flipH="1">
            <a:off x="630000" y="2344320"/>
            <a:ext cx="2047680" cy="0"/>
          </a:xfrm>
          <a:prstGeom prst="line">
            <a:avLst/>
          </a:prstGeom>
          <a:ln w="29160">
            <a:solidFill>
              <a:srgbClr val="c7000b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360" rIns="90360" tIns="-45360" bIns="-45360" anchor="t" anchorCtr="1">
            <a:noAutofit/>
          </a:bodyPr>
          <a:p>
            <a:endParaRPr b="0" lang="en-CA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4"/>
    <p:sldLayoutId id="2147483661" r:id="rId5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eb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直线连接符 14"/>
          <p:cNvSpPr/>
          <p:nvPr/>
        </p:nvSpPr>
        <p:spPr>
          <a:xfrm flipH="1">
            <a:off x="630000" y="1384200"/>
            <a:ext cx="2047680" cy="0"/>
          </a:xfrm>
          <a:prstGeom prst="line">
            <a:avLst/>
          </a:prstGeom>
          <a:ln w="29160">
            <a:solidFill>
              <a:srgbClr val="c7000b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360" rIns="90360" tIns="-45360" bIns="-45360" anchor="t" anchorCtr="1">
            <a:noAutofit/>
          </a:bodyPr>
          <a:p>
            <a:endParaRPr b="0" lang="en-CA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" name="PlaceHolder 1"/>
          <p:cNvSpPr>
            <a:spLocks noGrp="1"/>
          </p:cNvSpPr>
          <p:nvPr>
            <p:ph type="body"/>
          </p:nvPr>
        </p:nvSpPr>
        <p:spPr>
          <a:xfrm>
            <a:off x="621360" y="1899720"/>
            <a:ext cx="10808280" cy="450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lnSpc>
                <a:spcPts val="2140"/>
              </a:lnSpc>
              <a:spcBef>
                <a:spcPts val="129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trike="noStrike" u="none">
                <a:solidFill>
                  <a:srgbClr val="1d1d1a"/>
                </a:solidFill>
                <a:uFillTx/>
                <a:latin typeface="Arial"/>
                <a:ea typeface="Microsoft YaHei"/>
              </a:rPr>
              <a:t>Click to edit Master text style</a:t>
            </a:r>
            <a:endParaRPr b="0" lang="en-US" sz="2600" spc="-85" strike="noStrike" u="none">
              <a:solidFill>
                <a:srgbClr val="1d1d1a"/>
              </a:solidFill>
              <a:uFillTx/>
              <a:latin typeface="Poppins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en-US" sz="4840" spc="-85" strike="noStrike" u="none">
                <a:solidFill>
                  <a:srgbClr val="1d1d1a"/>
                </a:solidFill>
                <a:uFillTx/>
                <a:latin typeface="Poppins"/>
              </a:rPr>
              <a:t>Click to edit the title text format</a:t>
            </a:r>
            <a:endParaRPr b="1" lang="en-US" sz="4840" spc="-85" strike="noStrike" u="none">
              <a:solidFill>
                <a:srgbClr val="1d1d1a"/>
              </a:solidFill>
              <a:uFillTx/>
              <a:latin typeface="Poppins"/>
            </a:endParaRPr>
          </a:p>
        </p:txBody>
      </p:sp>
      <p:pic>
        <p:nvPicPr>
          <p:cNvPr id="36" name="" descr="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10771200" y="375480"/>
            <a:ext cx="884520" cy="884520"/>
          </a:xfrm>
          <a:prstGeom prst="rect">
            <a:avLst/>
          </a:prstGeom>
          <a:ln w="0">
            <a:noFill/>
          </a:ln>
        </p:spPr>
      </p:pic>
      <p:sp>
        <p:nvSpPr>
          <p:cNvPr id="37" name="TextBox 3"/>
          <p:cNvSpPr/>
          <p:nvPr/>
        </p:nvSpPr>
        <p:spPr>
          <a:xfrm>
            <a:off x="681840" y="6423840"/>
            <a:ext cx="35827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trike="noStrike" u="none">
                <a:solidFill>
                  <a:srgbClr val="666666"/>
                </a:solidFill>
                <a:uFillTx/>
                <a:latin typeface="Poppins ExtraLight"/>
              </a:rPr>
              <a:t>https:/</a:t>
            </a:r>
            <a:r>
              <a:rPr b="1" lang="en-US" sz="1200" strike="noStrike" u="none">
                <a:solidFill>
                  <a:srgbClr val="666666"/>
                </a:solidFill>
                <a:uFillTx/>
                <a:latin typeface="Poppins ExtraLight"/>
              </a:rPr>
              <a:t>/</a:t>
            </a:r>
            <a:r>
              <a:rPr b="1" lang="en-US" sz="1200" strike="noStrike" u="none">
                <a:solidFill>
                  <a:srgbClr val="666666"/>
                </a:solidFill>
                <a:uFillTx/>
                <a:latin typeface="Poppins ExtraLight"/>
              </a:rPr>
              <a:t>OneO</a:t>
            </a:r>
            <a:r>
              <a:rPr b="1" lang="en-US" sz="1200" strike="noStrike" u="none">
                <a:solidFill>
                  <a:srgbClr val="666666"/>
                </a:solidFill>
                <a:uFillTx/>
                <a:latin typeface="Poppins ExtraLight"/>
              </a:rPr>
              <a:t>ffice.c</a:t>
            </a:r>
            <a:r>
              <a:rPr b="1" lang="en-US" sz="1200" strike="noStrike" u="none">
                <a:solidFill>
                  <a:srgbClr val="666666"/>
                </a:solidFill>
                <a:uFillTx/>
                <a:latin typeface="Poppins ExtraLight"/>
              </a:rPr>
              <a:t>a</a:t>
            </a:r>
            <a:endParaRPr b="1" lang="en-CA" sz="1200" strike="noStrike" u="none">
              <a:solidFill>
                <a:srgbClr val="666666"/>
              </a:solidFill>
              <a:uFillTx/>
              <a:latin typeface="Poppins ExtraLigh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46"/>
          <p:cNvGrpSpPr/>
          <p:nvPr/>
        </p:nvGrpSpPr>
        <p:grpSpPr>
          <a:xfrm>
            <a:off x="12286440" y="2626200"/>
            <a:ext cx="1962720" cy="4232160"/>
            <a:chOff x="12286440" y="2626200"/>
            <a:chExt cx="1962720" cy="4232160"/>
          </a:xfrm>
        </p:grpSpPr>
        <p:sp>
          <p:nvSpPr>
            <p:cNvPr id="41" name="矩形 13"/>
            <p:cNvSpPr/>
            <p:nvPr/>
          </p:nvSpPr>
          <p:spPr>
            <a:xfrm>
              <a:off x="12294000" y="3818520"/>
              <a:ext cx="475560" cy="399240"/>
            </a:xfrm>
            <a:prstGeom prst="rect">
              <a:avLst/>
            </a:prstGeom>
            <a:solidFill>
              <a:srgbClr val="c4005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196/0/84</a:t>
              </a:r>
              <a:endParaRPr b="0" lang="en-CA" sz="5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2" name="文本框 15"/>
            <p:cNvSpPr/>
            <p:nvPr/>
          </p:nvSpPr>
          <p:spPr>
            <a:xfrm>
              <a:off x="12291840" y="3674880"/>
              <a:ext cx="98388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b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800" strike="noStrike" u="none">
                  <a:solidFill>
                    <a:srgbClr val="1d1d1a"/>
                  </a:solidFill>
                  <a:uFillTx/>
                  <a:latin typeface="Arial"/>
                  <a:ea typeface="Microsoft YaHei"/>
                </a:rPr>
                <a:t>Secondar</a:t>
              </a:r>
              <a:r>
                <a:rPr b="0" lang="en-US" sz="800" strike="noStrike" u="none">
                  <a:solidFill>
                    <a:srgbClr val="1d1d1a"/>
                  </a:solidFill>
                  <a:uFillTx/>
                  <a:latin typeface="Arial"/>
                  <a:ea typeface="Microsoft YaHei"/>
                </a:rPr>
                <a:t>y Colors</a:t>
              </a:r>
              <a:endParaRPr b="0" lang="en-CA" sz="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3" name="矩形 13"/>
            <p:cNvSpPr/>
            <p:nvPr/>
          </p:nvSpPr>
          <p:spPr>
            <a:xfrm>
              <a:off x="12791880" y="3818520"/>
              <a:ext cx="475920" cy="399240"/>
            </a:xfrm>
            <a:prstGeom prst="rect">
              <a:avLst/>
            </a:prstGeom>
            <a:solidFill>
              <a:srgbClr val="cb3778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203/55/120</a:t>
              </a:r>
              <a:endParaRPr b="0" lang="en-CA" sz="5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4" name="矩形 13"/>
            <p:cNvSpPr/>
            <p:nvPr/>
          </p:nvSpPr>
          <p:spPr>
            <a:xfrm>
              <a:off x="12294000" y="4701960"/>
              <a:ext cx="475560" cy="399240"/>
            </a:xfrm>
            <a:prstGeom prst="rect">
              <a:avLst/>
            </a:prstGeom>
            <a:solidFill>
              <a:srgbClr val="ed6d00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237/109/0</a:t>
              </a:r>
              <a:endParaRPr b="0" lang="en-CA" sz="5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5" name="矩形 13"/>
            <p:cNvSpPr/>
            <p:nvPr/>
          </p:nvSpPr>
          <p:spPr>
            <a:xfrm>
              <a:off x="12791880" y="4263120"/>
              <a:ext cx="475920" cy="399240"/>
            </a:xfrm>
            <a:prstGeom prst="rect">
              <a:avLst/>
            </a:prstGeom>
            <a:solidFill>
              <a:srgbClr val="993636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tabLst>
                  <a:tab algn="l" pos="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153/54/54</a:t>
              </a:r>
              <a:endParaRPr b="0" lang="en-CA" sz="5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6" name="矩形 13"/>
            <p:cNvSpPr/>
            <p:nvPr/>
          </p:nvSpPr>
          <p:spPr>
            <a:xfrm>
              <a:off x="12294000" y="5582520"/>
              <a:ext cx="475560" cy="399240"/>
            </a:xfrm>
            <a:prstGeom prst="rect">
              <a:avLst/>
            </a:prstGeom>
            <a:solidFill>
              <a:srgbClr val="62b230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RGB </a:t>
              </a:r>
              <a:br>
                <a:rPr sz="500"/>
              </a:b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98/178/48</a:t>
              </a:r>
              <a:endParaRPr b="0" lang="en-CA" sz="5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7" name="矩形 13"/>
            <p:cNvSpPr/>
            <p:nvPr/>
          </p:nvSpPr>
          <p:spPr>
            <a:xfrm>
              <a:off x="12791880" y="4709880"/>
              <a:ext cx="475920" cy="399240"/>
            </a:xfrm>
            <a:prstGeom prst="rect">
              <a:avLst/>
            </a:prstGeom>
            <a:solidFill>
              <a:srgbClr val="f2894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242/137/68</a:t>
              </a:r>
              <a:endParaRPr b="0" lang="en-CA" sz="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8" name="矩形 13"/>
            <p:cNvSpPr/>
            <p:nvPr/>
          </p:nvSpPr>
          <p:spPr>
            <a:xfrm>
              <a:off x="12292200" y="2765880"/>
              <a:ext cx="475560" cy="399240"/>
            </a:xfrm>
            <a:prstGeom prst="rect">
              <a:avLst/>
            </a:prstGeom>
            <a:solidFill>
              <a:srgbClr val="c7000b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PANTONE 185C</a:t>
              </a:r>
              <a:endParaRPr b="0" lang="en-CA" sz="500" strike="noStrike" u="none">
                <a:solidFill>
                  <a:srgbClr val="ffffff"/>
                </a:solidFill>
                <a:uFillTx/>
                <a:latin typeface="Arial"/>
              </a:endParaRPr>
            </a:p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RGB </a:t>
              </a:r>
              <a:br>
                <a:rPr sz="500"/>
              </a:b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199/0/11  </a:t>
              </a:r>
              <a:endParaRPr b="0" lang="en-CA" sz="5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9" name="文本框 15"/>
            <p:cNvSpPr/>
            <p:nvPr/>
          </p:nvSpPr>
          <p:spPr>
            <a:xfrm>
              <a:off x="12286440" y="2626200"/>
              <a:ext cx="81648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b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800" strike="noStrike" u="none">
                  <a:solidFill>
                    <a:srgbClr val="1d1d1a"/>
                  </a:solidFill>
                  <a:uFillTx/>
                  <a:latin typeface="Arial"/>
                  <a:ea typeface="Microsoft YaHei"/>
                </a:rPr>
                <a:t>Corporate Colors</a:t>
              </a:r>
              <a:endParaRPr b="0" lang="en-CA" sz="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0" name="矩形 13"/>
            <p:cNvSpPr/>
            <p:nvPr/>
          </p:nvSpPr>
          <p:spPr>
            <a:xfrm>
              <a:off x="12291840" y="3207240"/>
              <a:ext cx="475560" cy="399240"/>
            </a:xfrm>
            <a:prstGeom prst="rect">
              <a:avLst/>
            </a:prstGeom>
            <a:solidFill>
              <a:srgbClr val="c8102e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PANTONE 186C</a:t>
              </a:r>
              <a:endParaRPr b="0" lang="en-CA" sz="500" strike="noStrike" u="none">
                <a:solidFill>
                  <a:srgbClr val="ffffff"/>
                </a:solidFill>
                <a:uFillTx/>
                <a:latin typeface="Arial"/>
              </a:endParaRPr>
            </a:p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200/16/46  </a:t>
              </a:r>
              <a:endParaRPr b="0" lang="en-CA" sz="5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1" name="矩形 13"/>
            <p:cNvSpPr/>
            <p:nvPr/>
          </p:nvSpPr>
          <p:spPr>
            <a:xfrm>
              <a:off x="12292560" y="4258440"/>
              <a:ext cx="475560" cy="399240"/>
            </a:xfrm>
            <a:prstGeom prst="rect">
              <a:avLst/>
            </a:prstGeom>
            <a:solidFill>
              <a:srgbClr val="7f000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127/0/1</a:t>
              </a:r>
              <a:endParaRPr b="0" lang="en-CA" sz="5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2" name="矩形 13"/>
            <p:cNvSpPr/>
            <p:nvPr/>
          </p:nvSpPr>
          <p:spPr>
            <a:xfrm>
              <a:off x="12292560" y="5142240"/>
              <a:ext cx="475560" cy="399240"/>
            </a:xfrm>
            <a:prstGeom prst="rect">
              <a:avLst/>
            </a:prstGeom>
            <a:solidFill>
              <a:srgbClr val="fcc800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52/200/0</a:t>
              </a:r>
              <a:endParaRPr b="0" lang="en-CA" sz="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3" name="矩形 13"/>
            <p:cNvSpPr/>
            <p:nvPr/>
          </p:nvSpPr>
          <p:spPr>
            <a:xfrm>
              <a:off x="12292560" y="6021360"/>
              <a:ext cx="475560" cy="399240"/>
            </a:xfrm>
            <a:prstGeom prst="rect">
              <a:avLst/>
            </a:prstGeom>
            <a:solidFill>
              <a:srgbClr val="30b5c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RGB </a:t>
              </a:r>
              <a:br>
                <a:rPr sz="500"/>
              </a:b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48/181/197</a:t>
              </a:r>
              <a:endParaRPr b="0" lang="en-CA" sz="5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4" name="矩形 13"/>
            <p:cNvSpPr/>
            <p:nvPr/>
          </p:nvSpPr>
          <p:spPr>
            <a:xfrm>
              <a:off x="12798000" y="5582520"/>
              <a:ext cx="475920" cy="399240"/>
            </a:xfrm>
            <a:prstGeom prst="rect">
              <a:avLst/>
            </a:prstGeom>
            <a:solidFill>
              <a:srgbClr val="81c15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129/193/95</a:t>
              </a:r>
              <a:endParaRPr b="0" lang="en-CA" sz="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5" name="矩形 13"/>
            <p:cNvSpPr/>
            <p:nvPr/>
          </p:nvSpPr>
          <p:spPr>
            <a:xfrm>
              <a:off x="12796560" y="5142240"/>
              <a:ext cx="475920" cy="399240"/>
            </a:xfrm>
            <a:prstGeom prst="rect">
              <a:avLst/>
            </a:prstGeom>
            <a:solidFill>
              <a:srgbClr val="fdd35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253/211/81</a:t>
              </a:r>
              <a:endParaRPr b="0" lang="en-CA" sz="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6" name="矩形 13"/>
            <p:cNvSpPr/>
            <p:nvPr/>
          </p:nvSpPr>
          <p:spPr>
            <a:xfrm>
              <a:off x="12796560" y="6021360"/>
              <a:ext cx="475920" cy="399240"/>
            </a:xfrm>
            <a:prstGeom prst="rect">
              <a:avLst/>
            </a:prstGeom>
            <a:solidFill>
              <a:srgbClr val="56c4d2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RGB </a:t>
              </a:r>
              <a:br>
                <a:rPr sz="500"/>
              </a:b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86/196/210</a:t>
              </a:r>
              <a:endParaRPr b="0" lang="en-CA" sz="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7" name="矩形 13"/>
            <p:cNvSpPr/>
            <p:nvPr/>
          </p:nvSpPr>
          <p:spPr>
            <a:xfrm>
              <a:off x="12792960" y="2765880"/>
              <a:ext cx="475920" cy="399240"/>
            </a:xfrm>
            <a:prstGeom prst="rect">
              <a:avLst/>
            </a:prstGeom>
            <a:solidFill>
              <a:srgbClr val="d3394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RGB </a:t>
              </a:r>
              <a:br>
                <a:rPr sz="500"/>
              </a:b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211/57/65</a:t>
              </a:r>
              <a:endParaRPr b="0" lang="en-CA" sz="5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8" name="矩形 13"/>
            <p:cNvSpPr/>
            <p:nvPr/>
          </p:nvSpPr>
          <p:spPr>
            <a:xfrm>
              <a:off x="12792600" y="3207240"/>
              <a:ext cx="475920" cy="399240"/>
            </a:xfrm>
            <a:prstGeom prst="rect">
              <a:avLst/>
            </a:prstGeom>
            <a:solidFill>
              <a:srgbClr val="d33859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RGB </a:t>
              </a:r>
              <a:endParaRPr b="0" lang="en-CA" sz="500" strike="noStrike" u="none">
                <a:solidFill>
                  <a:srgbClr val="ffffff"/>
                </a:solidFill>
                <a:uFillTx/>
                <a:latin typeface="Arial"/>
              </a:endParaRPr>
            </a:p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211/56/89</a:t>
              </a:r>
              <a:endParaRPr b="0" lang="en-CA" sz="5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9" name="矩形 13"/>
            <p:cNvSpPr/>
            <p:nvPr/>
          </p:nvSpPr>
          <p:spPr>
            <a:xfrm>
              <a:off x="13280040" y="3818520"/>
              <a:ext cx="475560" cy="399240"/>
            </a:xfrm>
            <a:prstGeom prst="rect">
              <a:avLst/>
            </a:prstGeom>
            <a:solidFill>
              <a:srgbClr val="dd80aa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595757"/>
                  </a:solidFill>
                  <a:uFillTx/>
                  <a:latin typeface="Arial"/>
                  <a:ea typeface="Arial"/>
                </a:rPr>
                <a:t>RGB 221/128/170</a:t>
              </a:r>
              <a:endParaRPr b="0" lang="en-CA" sz="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0" name="矩形 13"/>
            <p:cNvSpPr/>
            <p:nvPr/>
          </p:nvSpPr>
          <p:spPr>
            <a:xfrm>
              <a:off x="13280040" y="4263120"/>
              <a:ext cx="475560" cy="399240"/>
            </a:xfrm>
            <a:prstGeom prst="rect">
              <a:avLst/>
            </a:prstGeom>
            <a:solidFill>
              <a:srgbClr val="bf8082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tabLst>
                  <a:tab algn="l" pos="0"/>
                </a:tabLst>
              </a:pPr>
              <a:r>
                <a:rPr b="1" lang="en-US" sz="500" strike="noStrike" u="none">
                  <a:solidFill>
                    <a:srgbClr val="595757"/>
                  </a:solidFill>
                  <a:uFillTx/>
                  <a:latin typeface="Arial"/>
                  <a:ea typeface="Arial"/>
                </a:rPr>
                <a:t>RGB 191/128/130</a:t>
              </a:r>
              <a:endParaRPr b="0" lang="en-CA" sz="5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1" name="矩形 13"/>
            <p:cNvSpPr/>
            <p:nvPr/>
          </p:nvSpPr>
          <p:spPr>
            <a:xfrm>
              <a:off x="13280040" y="4709880"/>
              <a:ext cx="475560" cy="399240"/>
            </a:xfrm>
            <a:prstGeom prst="rect">
              <a:avLst/>
            </a:prstGeom>
            <a:solidFill>
              <a:srgbClr val="f6b78c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595757"/>
                  </a:solidFill>
                  <a:uFillTx/>
                  <a:latin typeface="Arial"/>
                  <a:ea typeface="Arial"/>
                </a:rPr>
                <a:t>RGB 246/183/140</a:t>
              </a:r>
              <a:endParaRPr b="0" lang="en-CA" sz="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2" name="矩形 13"/>
            <p:cNvSpPr/>
            <p:nvPr/>
          </p:nvSpPr>
          <p:spPr>
            <a:xfrm>
              <a:off x="13286160" y="5582520"/>
              <a:ext cx="475560" cy="399240"/>
            </a:xfrm>
            <a:prstGeom prst="rect">
              <a:avLst/>
            </a:prstGeom>
            <a:solidFill>
              <a:srgbClr val="afd89c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595757"/>
                  </a:solidFill>
                  <a:uFillTx/>
                  <a:latin typeface="Arial"/>
                  <a:ea typeface="Arial"/>
                </a:rPr>
                <a:t>RGB 176/216/156</a:t>
              </a:r>
              <a:endParaRPr b="0" lang="en-CA" sz="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3" name="矩形 13"/>
            <p:cNvSpPr/>
            <p:nvPr/>
          </p:nvSpPr>
          <p:spPr>
            <a:xfrm>
              <a:off x="13284720" y="5142240"/>
              <a:ext cx="475560" cy="399240"/>
            </a:xfrm>
            <a:prstGeom prst="rect">
              <a:avLst/>
            </a:prstGeom>
            <a:solidFill>
              <a:srgbClr val="fde397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595757"/>
                  </a:solidFill>
                  <a:uFillTx/>
                  <a:latin typeface="Arial"/>
                  <a:ea typeface="Arial"/>
                </a:rPr>
                <a:t>RGB 253/227/181</a:t>
              </a:r>
              <a:endParaRPr b="0" lang="en-CA" sz="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4" name="矩形 13"/>
            <p:cNvSpPr/>
            <p:nvPr/>
          </p:nvSpPr>
          <p:spPr>
            <a:xfrm>
              <a:off x="13284720" y="6021360"/>
              <a:ext cx="475560" cy="399240"/>
            </a:xfrm>
            <a:prstGeom prst="rect">
              <a:avLst/>
            </a:prstGeom>
            <a:solidFill>
              <a:srgbClr val="94dae2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595757"/>
                  </a:solidFill>
                  <a:uFillTx/>
                  <a:latin typeface="Arial"/>
                  <a:ea typeface="Arial"/>
                </a:rPr>
                <a:t>RGB 148/218/226</a:t>
              </a:r>
              <a:endParaRPr b="0" lang="en-CA" sz="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5" name="矩形 13"/>
            <p:cNvSpPr/>
            <p:nvPr/>
          </p:nvSpPr>
          <p:spPr>
            <a:xfrm>
              <a:off x="13281120" y="2765880"/>
              <a:ext cx="475560" cy="399240"/>
            </a:xfrm>
            <a:prstGeom prst="rect">
              <a:avLst/>
            </a:prstGeom>
            <a:solidFill>
              <a:srgbClr val="e28189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595757"/>
                  </a:solidFill>
                  <a:uFillTx/>
                  <a:latin typeface="Arial"/>
                  <a:ea typeface="Arial"/>
                </a:rPr>
                <a:t>RGB 226/129/137</a:t>
              </a:r>
              <a:endParaRPr b="0" lang="en-CA" sz="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6" name="矩形 13"/>
            <p:cNvSpPr/>
            <p:nvPr/>
          </p:nvSpPr>
          <p:spPr>
            <a:xfrm>
              <a:off x="13280760" y="3207240"/>
              <a:ext cx="475560" cy="399240"/>
            </a:xfrm>
            <a:prstGeom prst="rect">
              <a:avLst/>
            </a:prstGeom>
            <a:solidFill>
              <a:srgbClr val="e28198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595757"/>
                  </a:solidFill>
                  <a:uFillTx/>
                  <a:latin typeface="Arial"/>
                  <a:ea typeface="Arial"/>
                </a:rPr>
                <a:t>RGB 226/129/152</a:t>
              </a:r>
              <a:endParaRPr b="0" lang="en-CA" sz="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7" name="矩形 13"/>
            <p:cNvSpPr/>
            <p:nvPr/>
          </p:nvSpPr>
          <p:spPr>
            <a:xfrm>
              <a:off x="13767120" y="3818520"/>
              <a:ext cx="476280" cy="399240"/>
            </a:xfrm>
            <a:prstGeom prst="rect">
              <a:avLst/>
            </a:prstGeom>
            <a:solidFill>
              <a:srgbClr val="ebb3cc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595757"/>
                  </a:solidFill>
                  <a:uFillTx/>
                  <a:latin typeface="Arial"/>
                  <a:ea typeface="Arial"/>
                </a:rPr>
                <a:t>RGB 235/179/204</a:t>
              </a:r>
              <a:endParaRPr b="0" lang="en-CA" sz="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8" name="矩形 13"/>
            <p:cNvSpPr/>
            <p:nvPr/>
          </p:nvSpPr>
          <p:spPr>
            <a:xfrm>
              <a:off x="13767120" y="4263120"/>
              <a:ext cx="476280" cy="399240"/>
            </a:xfrm>
            <a:prstGeom prst="rect">
              <a:avLst/>
            </a:prstGeom>
            <a:solidFill>
              <a:srgbClr val="d8b3b3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tabLst>
                  <a:tab algn="l" pos="0"/>
                </a:tabLst>
              </a:pPr>
              <a:r>
                <a:rPr b="1" lang="en-US" sz="500" strike="noStrike" u="none">
                  <a:solidFill>
                    <a:srgbClr val="595757"/>
                  </a:solidFill>
                  <a:uFillTx/>
                  <a:latin typeface="Arial"/>
                  <a:ea typeface="Arial"/>
                </a:rPr>
                <a:t>RGB 216/179/179</a:t>
              </a:r>
              <a:endParaRPr b="0" lang="en-CA" sz="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9" name="矩形 13"/>
            <p:cNvSpPr/>
            <p:nvPr/>
          </p:nvSpPr>
          <p:spPr>
            <a:xfrm>
              <a:off x="13767120" y="4709880"/>
              <a:ext cx="476280" cy="399240"/>
            </a:xfrm>
            <a:prstGeom prst="rect">
              <a:avLst/>
            </a:prstGeom>
            <a:solidFill>
              <a:srgbClr val="fad3bb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595757"/>
                  </a:solidFill>
                  <a:uFillTx/>
                  <a:latin typeface="Arial"/>
                  <a:ea typeface="Arial"/>
                </a:rPr>
                <a:t>RGB 250/211/187</a:t>
              </a:r>
              <a:endParaRPr b="0" lang="en-CA" sz="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0" name="矩形 13"/>
            <p:cNvSpPr/>
            <p:nvPr/>
          </p:nvSpPr>
          <p:spPr>
            <a:xfrm>
              <a:off x="13772880" y="5582520"/>
              <a:ext cx="476280" cy="399240"/>
            </a:xfrm>
            <a:prstGeom prst="rect">
              <a:avLst/>
            </a:prstGeom>
            <a:solidFill>
              <a:srgbClr val="d0e8c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595757"/>
                  </a:solidFill>
                  <a:uFillTx/>
                  <a:latin typeface="Arial"/>
                  <a:ea typeface="Arial"/>
                </a:rPr>
                <a:t>RGB 208/232/196</a:t>
              </a:r>
              <a:endParaRPr b="0" lang="en-CA" sz="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1" name="矩形 13"/>
            <p:cNvSpPr/>
            <p:nvPr/>
          </p:nvSpPr>
          <p:spPr>
            <a:xfrm>
              <a:off x="13771440" y="5142240"/>
              <a:ext cx="476280" cy="399240"/>
            </a:xfrm>
            <a:prstGeom prst="rect">
              <a:avLst/>
            </a:prstGeom>
            <a:solidFill>
              <a:srgbClr val="feeec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595757"/>
                  </a:solidFill>
                  <a:uFillTx/>
                  <a:latin typeface="Arial"/>
                  <a:ea typeface="Arial"/>
                </a:rPr>
                <a:t>RGB 254/238/193</a:t>
              </a:r>
              <a:endParaRPr b="0" lang="en-CA" sz="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2" name="矩形 13"/>
            <p:cNvSpPr/>
            <p:nvPr/>
          </p:nvSpPr>
          <p:spPr>
            <a:xfrm>
              <a:off x="13771440" y="6021360"/>
              <a:ext cx="476280" cy="399240"/>
            </a:xfrm>
            <a:prstGeom prst="rect">
              <a:avLst/>
            </a:prstGeom>
            <a:solidFill>
              <a:srgbClr val="bee9ee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595757"/>
                  </a:solidFill>
                  <a:uFillTx/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trike="noStrike" u="none">
                  <a:solidFill>
                    <a:srgbClr val="595757"/>
                  </a:solidFill>
                  <a:uFillTx/>
                  <a:latin typeface="Arial"/>
                  <a:ea typeface="Arial"/>
                </a:rPr>
                <a:t>190/233/238</a:t>
              </a:r>
              <a:endParaRPr b="0" lang="en-CA" sz="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3" name="矩形 13"/>
            <p:cNvSpPr/>
            <p:nvPr/>
          </p:nvSpPr>
          <p:spPr>
            <a:xfrm>
              <a:off x="13767840" y="2765880"/>
              <a:ext cx="476280" cy="399240"/>
            </a:xfrm>
            <a:prstGeom prst="rect">
              <a:avLst/>
            </a:prstGeom>
            <a:solidFill>
              <a:srgbClr val="eeb3b8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595757"/>
                  </a:solidFill>
                  <a:uFillTx/>
                  <a:latin typeface="Arial"/>
                  <a:ea typeface="Arial"/>
                </a:rPr>
                <a:t>RGB 239/178/184</a:t>
              </a:r>
              <a:endParaRPr b="0" lang="en-CA" sz="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4" name="矩形 13"/>
            <p:cNvSpPr/>
            <p:nvPr/>
          </p:nvSpPr>
          <p:spPr>
            <a:xfrm>
              <a:off x="13767480" y="3207240"/>
              <a:ext cx="476280" cy="399240"/>
            </a:xfrm>
            <a:prstGeom prst="rect">
              <a:avLst/>
            </a:prstGeom>
            <a:solidFill>
              <a:srgbClr val="eeb3c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595757"/>
                  </a:solidFill>
                  <a:uFillTx/>
                  <a:latin typeface="Arial"/>
                  <a:ea typeface="Arial"/>
                </a:rPr>
                <a:t>RGB 238/179/193</a:t>
              </a:r>
              <a:endParaRPr b="0" lang="en-CA" sz="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5" name="矩形 13"/>
            <p:cNvSpPr/>
            <p:nvPr/>
          </p:nvSpPr>
          <p:spPr>
            <a:xfrm>
              <a:off x="12292560" y="6459120"/>
              <a:ext cx="308520" cy="399240"/>
            </a:xfrm>
            <a:prstGeom prst="rect">
              <a:avLst/>
            </a:prstGeom>
            <a:solidFill>
              <a:srgbClr val="22181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RGB </a:t>
              </a:r>
              <a:br>
                <a:rPr sz="500"/>
              </a:b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0/0/0</a:t>
              </a:r>
              <a:endParaRPr b="0" lang="en-CA" sz="5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6" name="矩形 13"/>
            <p:cNvSpPr/>
            <p:nvPr/>
          </p:nvSpPr>
          <p:spPr>
            <a:xfrm>
              <a:off x="12621600" y="6459120"/>
              <a:ext cx="308160" cy="399240"/>
            </a:xfrm>
            <a:prstGeom prst="rect">
              <a:avLst/>
            </a:prstGeom>
            <a:solidFill>
              <a:srgbClr val="595757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RGB </a:t>
              </a:r>
              <a:endParaRPr b="0" lang="en-CA" sz="500" strike="noStrike" u="none">
                <a:solidFill>
                  <a:srgbClr val="ffffff"/>
                </a:solidFill>
                <a:uFillTx/>
                <a:latin typeface="Arial"/>
              </a:endParaRPr>
            </a:p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89/87/87</a:t>
              </a:r>
              <a:endParaRPr b="0" lang="en-CA" sz="5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7" name="矩形 13"/>
            <p:cNvSpPr/>
            <p:nvPr/>
          </p:nvSpPr>
          <p:spPr>
            <a:xfrm>
              <a:off x="12951720" y="6459120"/>
              <a:ext cx="308520" cy="399240"/>
            </a:xfrm>
            <a:prstGeom prst="rect">
              <a:avLst/>
            </a:prstGeom>
            <a:solidFill>
              <a:srgbClr val="888888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RGB</a:t>
              </a:r>
              <a:endParaRPr b="0" lang="en-CA" sz="500" strike="noStrike" u="none">
                <a:solidFill>
                  <a:srgbClr val="ffffff"/>
                </a:solidFill>
                <a:uFillTx/>
                <a:latin typeface="Arial"/>
              </a:endParaRPr>
            </a:p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137/137/</a:t>
              </a:r>
              <a:br>
                <a:rPr sz="500"/>
              </a:b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137</a:t>
              </a:r>
              <a:endParaRPr b="0" lang="en-CA" sz="5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8" name="矩形 13"/>
            <p:cNvSpPr/>
            <p:nvPr/>
          </p:nvSpPr>
          <p:spPr>
            <a:xfrm>
              <a:off x="13281480" y="6459120"/>
              <a:ext cx="308520" cy="399240"/>
            </a:xfrm>
            <a:prstGeom prst="rect">
              <a:avLst/>
            </a:prstGeom>
            <a:solidFill>
              <a:srgbClr val="b5b5b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RGB</a:t>
              </a:r>
              <a:endParaRPr b="0" lang="en-CA" sz="5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181/181/</a:t>
              </a:r>
              <a:br>
                <a:rPr sz="500"/>
              </a:br>
              <a:r>
                <a:rPr b="1" lang="en-US" sz="500" strike="noStrike" u="none">
                  <a:solidFill>
                    <a:srgbClr val="ffffff"/>
                  </a:solidFill>
                  <a:uFillTx/>
                  <a:latin typeface="Arial"/>
                  <a:ea typeface="Arial"/>
                </a:rPr>
                <a:t>181</a:t>
              </a:r>
              <a:endParaRPr b="0" lang="en-CA" sz="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9" name="矩形 13"/>
            <p:cNvSpPr/>
            <p:nvPr/>
          </p:nvSpPr>
          <p:spPr>
            <a:xfrm>
              <a:off x="13608000" y="6459120"/>
              <a:ext cx="308880" cy="399240"/>
            </a:xfrm>
            <a:prstGeom prst="rect">
              <a:avLst/>
            </a:prstGeom>
            <a:solidFill>
              <a:srgbClr val="dddddd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595757"/>
                  </a:solidFill>
                  <a:uFillTx/>
                  <a:latin typeface="Arial"/>
                  <a:ea typeface="Arial"/>
                </a:rPr>
                <a:t>RGB 221/221/</a:t>
              </a:r>
              <a:br>
                <a:rPr sz="500"/>
              </a:br>
              <a:r>
                <a:rPr b="1" lang="en-US" sz="500" strike="noStrike" u="none">
                  <a:solidFill>
                    <a:srgbClr val="595757"/>
                  </a:solidFill>
                  <a:uFillTx/>
                  <a:latin typeface="Arial"/>
                  <a:ea typeface="Arial"/>
                </a:rPr>
                <a:t>221</a:t>
              </a:r>
              <a:endParaRPr b="0" lang="en-CA" sz="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80" name="矩形 13"/>
            <p:cNvSpPr/>
            <p:nvPr/>
          </p:nvSpPr>
          <p:spPr>
            <a:xfrm>
              <a:off x="13934160" y="6459120"/>
              <a:ext cx="308520" cy="39924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b5b5b5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595757"/>
                  </a:solidFill>
                  <a:uFillTx/>
                  <a:latin typeface="Arial"/>
                  <a:ea typeface="Arial"/>
                </a:rPr>
                <a:t>RGB</a:t>
              </a:r>
              <a:endParaRPr b="0" lang="en-CA" sz="5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algn="ctr">
                <a:lnSpc>
                  <a:spcPts val="621"/>
                </a:lnSpc>
              </a:pPr>
              <a:r>
                <a:rPr b="1" lang="en-US" sz="500" strike="noStrike" u="none">
                  <a:solidFill>
                    <a:srgbClr val="595757"/>
                  </a:solidFill>
                  <a:uFillTx/>
                  <a:latin typeface="Arial"/>
                  <a:ea typeface="Arial"/>
                </a:rPr>
                <a:t>255/255/</a:t>
              </a:r>
              <a:br>
                <a:rPr sz="500"/>
              </a:br>
              <a:r>
                <a:rPr b="1" lang="en-US" sz="500" strike="noStrike" u="none">
                  <a:solidFill>
                    <a:srgbClr val="595757"/>
                  </a:solidFill>
                  <a:uFillTx/>
                  <a:latin typeface="Arial"/>
                  <a:ea typeface="Arial"/>
                </a:rPr>
                <a:t>255</a:t>
              </a:r>
              <a:endParaRPr b="0" lang="en-CA" sz="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en-US" sz="4400" strike="noStrike" u="none">
                <a:solidFill>
                  <a:srgbClr val="1d1d1a"/>
                </a:solidFill>
                <a:uFillTx/>
                <a:latin typeface="Poppins"/>
              </a:rPr>
              <a:t>Click to edit the title text format</a:t>
            </a:r>
            <a:endParaRPr b="1" lang="en-US" sz="4400" strike="noStrike" u="none">
              <a:solidFill>
                <a:srgbClr val="1d1d1a"/>
              </a:solidFill>
              <a:uFillTx/>
              <a:latin typeface="Poppins"/>
            </a:endParaRPr>
          </a:p>
        </p:txBody>
      </p:sp>
      <p:sp>
        <p:nvSpPr>
          <p:cNvPr id="82" name="直线连接符 14"/>
          <p:cNvSpPr/>
          <p:nvPr/>
        </p:nvSpPr>
        <p:spPr>
          <a:xfrm flipH="1">
            <a:off x="631080" y="1384920"/>
            <a:ext cx="2048040" cy="0"/>
          </a:xfrm>
          <a:prstGeom prst="line">
            <a:avLst/>
          </a:prstGeom>
          <a:ln w="29160">
            <a:solidFill>
              <a:srgbClr val="c7000b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360" rIns="90360" tIns="-45360" bIns="-45360" anchor="t" anchorCtr="1">
            <a:noAutofit/>
          </a:bodyPr>
          <a:p>
            <a:endParaRPr b="0" lang="en-CA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3" name="" descr=""/>
          <p:cNvPicPr/>
          <p:nvPr/>
        </p:nvPicPr>
        <p:blipFill>
          <a:blip r:embed="rId2"/>
          <a:stretch/>
        </p:blipFill>
        <p:spPr>
          <a:xfrm>
            <a:off x="10778760" y="481320"/>
            <a:ext cx="778320" cy="778680"/>
          </a:xfrm>
          <a:prstGeom prst="rect">
            <a:avLst/>
          </a:prstGeom>
          <a:ln w="0">
            <a:noFill/>
          </a:ln>
        </p:spPr>
      </p:pic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49440" y="1828800"/>
            <a:ext cx="10770480" cy="441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ctr" pos="1208160"/>
              </a:tabLst>
            </a:pPr>
            <a:r>
              <a:rPr b="0" lang="en-US" sz="4000" strike="noStrike" u="none">
                <a:solidFill>
                  <a:srgbClr val="1d1d1a"/>
                </a:solidFill>
                <a:uFillTx/>
                <a:latin typeface="Arial"/>
                <a:ea typeface="Microsoft YaHei"/>
              </a:rPr>
              <a:t>Click to edit Master text style</a:t>
            </a:r>
            <a:endParaRPr b="0" lang="en-US" sz="4000" strike="noStrike" u="none">
              <a:solidFill>
                <a:srgbClr val="1d1d1a"/>
              </a:solidFill>
              <a:uFillTx/>
              <a:latin typeface="Poppins"/>
            </a:endParaRPr>
          </a:p>
          <a:p>
            <a:pPr lvl="1" marL="864000" indent="-3240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SzPct val="75000"/>
              <a:buFont typeface="Symbol" charset="2"/>
              <a:buChar char=""/>
              <a:tabLst>
                <a:tab algn="ctr" pos="1208160"/>
              </a:tabLst>
            </a:pPr>
            <a:r>
              <a:rPr b="0" lang="en-US" sz="3600" strike="noStrike" u="none">
                <a:solidFill>
                  <a:srgbClr val="1d1d1a"/>
                </a:solidFill>
                <a:uFillTx/>
                <a:latin typeface="Arial"/>
                <a:ea typeface="Microsoft YaHei"/>
              </a:rPr>
              <a:t>Click to edit Master text style</a:t>
            </a:r>
            <a:endParaRPr b="0" lang="en-US" sz="3600" strike="noStrike" u="none">
              <a:solidFill>
                <a:srgbClr val="1d1d1a"/>
              </a:solidFill>
              <a:uFillTx/>
              <a:latin typeface="Poppins"/>
            </a:endParaRPr>
          </a:p>
          <a:p>
            <a:pPr lvl="2" marL="1296000" indent="-2880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ctr" pos="1208160"/>
              </a:tabLst>
            </a:pPr>
            <a:r>
              <a:rPr b="0" lang="en-US" sz="2600" strike="noStrike" u="none">
                <a:solidFill>
                  <a:srgbClr val="1d1d1a"/>
                </a:solidFill>
                <a:uFillTx/>
                <a:latin typeface="Arial"/>
                <a:ea typeface="Microsoft YaHei"/>
              </a:rPr>
              <a:t>Click to edit Master text style</a:t>
            </a:r>
            <a:endParaRPr b="0" lang="en-US" sz="2600" strike="noStrike" u="none">
              <a:solidFill>
                <a:srgbClr val="1d1d1a"/>
              </a:solidFill>
              <a:uFillTx/>
              <a:latin typeface="Poppins"/>
            </a:endParaRPr>
          </a:p>
          <a:p>
            <a:pPr lvl="3" marL="1728000" indent="0">
              <a:lnSpc>
                <a:spcPct val="90000"/>
              </a:lnSpc>
              <a:spcBef>
                <a:spcPts val="567"/>
              </a:spcBef>
              <a:buNone/>
              <a:tabLst>
                <a:tab algn="ctr" pos="1208160"/>
              </a:tabLst>
            </a:pPr>
            <a:r>
              <a:rPr b="0" lang="en-US" sz="1300" strike="noStrike" u="none">
                <a:solidFill>
                  <a:srgbClr val="1d1d1a"/>
                </a:solidFill>
                <a:uFillTx/>
                <a:latin typeface="Arial"/>
                <a:ea typeface="Microsoft YaHei"/>
              </a:rPr>
              <a:t> </a:t>
            </a:r>
            <a:endParaRPr b="0" lang="en-US" sz="1300" strike="noStrike" u="none">
              <a:solidFill>
                <a:srgbClr val="1d1d1a"/>
              </a:solidFill>
              <a:uFillTx/>
              <a:latin typeface="Poppins"/>
            </a:endParaRPr>
          </a:p>
        </p:txBody>
      </p:sp>
      <p:sp>
        <p:nvSpPr>
          <p:cNvPr id="85" name="TextBox 3"/>
          <p:cNvSpPr/>
          <p:nvPr/>
        </p:nvSpPr>
        <p:spPr>
          <a:xfrm>
            <a:off x="685440" y="6419880"/>
            <a:ext cx="205704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rgbClr val="1d1d1b"/>
                </a:solidFill>
                <a:uFillTx/>
                <a:latin typeface="Poppins"/>
              </a:rPr>
              <a:t>http://OneOffice.ca</a:t>
            </a:r>
            <a:endParaRPr b="1" lang="en-CA" sz="1600" strike="noStrike" u="none">
              <a:solidFill>
                <a:srgbClr val="000000"/>
              </a:solidFill>
              <a:uFillTx/>
              <a:latin typeface="Poppi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sv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svg"/><Relationship Id="rId3" Type="http://schemas.openxmlformats.org/officeDocument/2006/relationships/slideLayout" Target="../slideLayouts/slideLayout1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png"/><Relationship Id="rId3" Type="http://schemas.openxmlformats.org/officeDocument/2006/relationships/image" Target="../media/image14.svg"/><Relationship Id="rId4" Type="http://schemas.openxmlformats.org/officeDocument/2006/relationships/image" Target="../media/image15.png"/><Relationship Id="rId5" Type="http://schemas.openxmlformats.org/officeDocument/2006/relationships/image" Target="../media/image16.svg"/><Relationship Id="rId6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svg"/><Relationship Id="rId3" Type="http://schemas.openxmlformats.org/officeDocument/2006/relationships/slideLayout" Target="../slideLayouts/slideLayout1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svg"/><Relationship Id="rId3" Type="http://schemas.openxmlformats.org/officeDocument/2006/relationships/slideLayout" Target="../slideLayouts/slideLayout1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608760" y="3060000"/>
            <a:ext cx="6705720" cy="153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90000"/>
              </a:lnSpc>
            </a:pPr>
            <a:r>
              <a:rPr b="0" lang="en-CA" sz="4000" spc="-85" strike="noStrike" u="none">
                <a:solidFill>
                  <a:srgbClr val="ffffff"/>
                </a:solidFill>
                <a:uFillTx/>
                <a:latin typeface="Poppins ExtraLight"/>
              </a:rPr>
              <a:t>Overview of OneOffice Video Conference Solution</a:t>
            </a:r>
            <a:endParaRPr b="0" lang="en-CA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5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540000" y="1962000"/>
            <a:ext cx="6120000" cy="786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/>
    </mc:Choice>
    <mc:Fallback>
      <p:transition spd="med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en-US" sz="4400" spc="-85" strike="noStrike" u="none">
                <a:solidFill>
                  <a:srgbClr val="1d1d1a"/>
                </a:solidFill>
                <a:uFillTx/>
                <a:latin typeface="Poppins"/>
              </a:rPr>
              <a:t>Phone Line</a:t>
            </a:r>
            <a:endParaRPr b="1" lang="en-US" sz="4400" strike="noStrike" u="none">
              <a:solidFill>
                <a:srgbClr val="1d1d1a"/>
              </a:solidFill>
              <a:uFillTx/>
              <a:latin typeface="Poppins"/>
            </a:endParaRPr>
          </a:p>
        </p:txBody>
      </p:sp>
      <p:pic>
        <p:nvPicPr>
          <p:cNvPr id="120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6120000" y="1523520"/>
            <a:ext cx="5497560" cy="4596480"/>
          </a:xfrm>
          <a:prstGeom prst="rect">
            <a:avLst/>
          </a:prstGeom>
          <a:ln w="0">
            <a:noFill/>
          </a:ln>
        </p:spPr>
      </p:pic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541800" y="2160000"/>
            <a:ext cx="5038200" cy="4248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Aft>
                <a:spcPts val="17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85" strike="noStrike" u="none">
                <a:solidFill>
                  <a:srgbClr val="1d1d1a"/>
                </a:solidFill>
                <a:uFillTx/>
                <a:latin typeface="Poppins"/>
              </a:rPr>
              <a:t>SIP &amp; Mobile Apps</a:t>
            </a:r>
            <a:endParaRPr b="0" lang="en-US" sz="3200" strike="noStrike" u="none">
              <a:solidFill>
                <a:srgbClr val="1d1d1a"/>
              </a:solidFill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17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85" strike="noStrike" u="none">
                <a:solidFill>
                  <a:srgbClr val="1d1d1a"/>
                </a:solidFill>
                <a:uFillTx/>
                <a:latin typeface="Poppins"/>
              </a:rPr>
              <a:t>Inbound integration</a:t>
            </a:r>
            <a:endParaRPr b="0" lang="en-US" sz="3200" strike="noStrike" u="none">
              <a:solidFill>
                <a:srgbClr val="1d1d1a"/>
              </a:solidFill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17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85" strike="noStrike" u="none">
                <a:solidFill>
                  <a:srgbClr val="1d1d1a"/>
                </a:solidFill>
                <a:uFillTx/>
                <a:latin typeface="Poppins"/>
              </a:rPr>
              <a:t>Outbound integration (e.g. call center)</a:t>
            </a:r>
            <a:endParaRPr b="0" lang="en-US" sz="3200" strike="noStrike" u="none">
              <a:solidFill>
                <a:srgbClr val="1d1d1a"/>
              </a:solidFill>
              <a:uFillTx/>
              <a:latin typeface="Poppi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4840560" y="1852560"/>
            <a:ext cx="1445760" cy="174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14000"/>
              </a:lnSpc>
              <a:tabLst>
                <a:tab algn="l" pos="0"/>
              </a:tabLst>
            </a:pPr>
            <a:r>
              <a:rPr b="1" lang="es" sz="12000" strike="noStrike" u="none">
                <a:solidFill>
                  <a:srgbClr val="435d74"/>
                </a:solidFill>
                <a:uFillTx/>
                <a:latin typeface="Poppins"/>
                <a:ea typeface="Roboto"/>
              </a:rPr>
              <a:t>“</a:t>
            </a:r>
            <a:endParaRPr b="0" lang="en-CA" sz="1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5220360" y="2090520"/>
            <a:ext cx="6412680" cy="282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br>
              <a:rPr sz="4000"/>
            </a:br>
            <a:r>
              <a:rPr b="0" lang="es" sz="4000" strike="noStrike" u="none">
                <a:solidFill>
                  <a:srgbClr val="193441"/>
                </a:solidFill>
                <a:uFillTx/>
                <a:latin typeface="Poppins"/>
                <a:ea typeface="Roboto Medium"/>
              </a:rPr>
              <a:t>Having the right tool for the job is half the battle</a:t>
            </a:r>
            <a:endParaRPr b="0" lang="en-CA" sz="4000" strike="noStrike" u="none">
              <a:solidFill>
                <a:srgbClr val="000000"/>
              </a:solidFill>
              <a:uFillTx/>
              <a:latin typeface="Poppi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23"/>
          <p:cNvSpPr/>
          <p:nvPr/>
        </p:nvSpPr>
        <p:spPr>
          <a:xfrm>
            <a:off x="0" y="3916800"/>
            <a:ext cx="6018840" cy="1007640"/>
          </a:xfrm>
          <a:prstGeom prst="rect">
            <a:avLst/>
          </a:prstGeom>
          <a:solidFill>
            <a:srgbClr val="a5b7c6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CA" sz="4400" strike="noStrike" u="none">
              <a:solidFill>
                <a:srgbClr val="000000"/>
              </a:solidFill>
              <a:uFillTx/>
              <a:latin typeface="Poppins"/>
            </a:endParaRPr>
          </a:p>
        </p:txBody>
      </p:sp>
      <p:sp>
        <p:nvSpPr>
          <p:cNvPr id="125" name="CustomShape 10"/>
          <p:cNvSpPr/>
          <p:nvPr/>
        </p:nvSpPr>
        <p:spPr>
          <a:xfrm>
            <a:off x="383400" y="3780000"/>
            <a:ext cx="7166880" cy="122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" sz="4400" strike="noStrike" u="none">
                <a:solidFill>
                  <a:srgbClr val="ffffff"/>
                </a:solidFill>
                <a:uFillTx/>
                <a:latin typeface="Poppins"/>
                <a:ea typeface="Roboto"/>
              </a:rPr>
              <a:t>Anywhere ...</a:t>
            </a:r>
            <a:endParaRPr b="0" lang="en-CA" sz="4400" strike="noStrike" u="none">
              <a:solidFill>
                <a:srgbClr val="000000"/>
              </a:solidFill>
              <a:uFillTx/>
              <a:latin typeface="Poppins"/>
            </a:endParaRPr>
          </a:p>
        </p:txBody>
      </p:sp>
      <p:sp>
        <p:nvSpPr>
          <p:cNvPr id="126" name="CustomShape 20"/>
          <p:cNvSpPr/>
          <p:nvPr/>
        </p:nvSpPr>
        <p:spPr>
          <a:xfrm>
            <a:off x="0" y="5010480"/>
            <a:ext cx="7741080" cy="1007280"/>
          </a:xfrm>
          <a:prstGeom prst="rect">
            <a:avLst/>
          </a:prstGeom>
          <a:solidFill>
            <a:srgbClr val="193441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CA" sz="4400" strike="noStrike" u="none">
              <a:solidFill>
                <a:srgbClr val="ffffff"/>
              </a:solidFill>
              <a:uFillTx/>
              <a:latin typeface="Poppins"/>
            </a:endParaRPr>
          </a:p>
        </p:txBody>
      </p:sp>
      <p:sp>
        <p:nvSpPr>
          <p:cNvPr id="127" name="CustomShape 39"/>
          <p:cNvSpPr/>
          <p:nvPr/>
        </p:nvSpPr>
        <p:spPr>
          <a:xfrm>
            <a:off x="384120" y="4853160"/>
            <a:ext cx="7166520" cy="122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s" sz="4400" spc="-170" strike="noStrike" u="none">
                <a:solidFill>
                  <a:srgbClr val="ffffff"/>
                </a:solidFill>
                <a:uFillTx/>
                <a:latin typeface="Poppins"/>
                <a:ea typeface="Roboto"/>
              </a:rPr>
              <a:t>is your office now</a:t>
            </a:r>
            <a:endParaRPr b="0" lang="en-CA" sz="4400" spc="-170" strike="noStrike" u="none">
              <a:solidFill>
                <a:srgbClr val="000000"/>
              </a:solidFill>
              <a:uFillTx/>
              <a:latin typeface="Poppi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/>
          </p:nvPr>
        </p:nvSpPr>
        <p:spPr>
          <a:xfrm>
            <a:off x="540720" y="2805840"/>
            <a:ext cx="4801680" cy="1537560"/>
          </a:xfrm>
          <a:prstGeom prst="rect">
            <a:avLst/>
          </a:prstGeom>
          <a:solidFill>
            <a:srgbClr val="ffffff">
              <a:alpha val="52000"/>
            </a:srgbClr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marL="146160" indent="0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1800" strike="noStrike" u="none">
                <a:solidFill>
                  <a:srgbClr val="1d1d1a"/>
                </a:solidFill>
                <a:uFillTx/>
                <a:latin typeface="Poppins ExtraLight"/>
                <a:ea typeface="Microsoft YaHei"/>
              </a:rPr>
              <a:t>Please feel free to contact us </a:t>
            </a:r>
            <a:endParaRPr b="0" lang="en-US" sz="1800" strike="noStrike" u="none">
              <a:solidFill>
                <a:srgbClr val="000000"/>
              </a:solidFill>
              <a:uFillTx/>
              <a:latin typeface="Poppins"/>
            </a:endParaRPr>
          </a:p>
          <a:p>
            <a:pPr marL="146160" indent="0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2000" strike="noStrike" u="none">
                <a:solidFill>
                  <a:srgbClr val="1d1d1a"/>
                </a:solidFill>
                <a:uFillTx/>
                <a:latin typeface="Poppins"/>
                <a:ea typeface="Microsoft YaHei"/>
              </a:rPr>
              <a:t>info@oneoffice.ca</a:t>
            </a:r>
            <a:endParaRPr b="0" lang="en-US" sz="2000" strike="noStrike" u="none">
              <a:solidFill>
                <a:srgbClr val="000000"/>
              </a:solidFill>
              <a:uFillTx/>
              <a:latin typeface="Poppins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720000" y="2470680"/>
            <a:ext cx="10801440" cy="282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s" sz="4000" strike="noStrike" u="none">
                <a:solidFill>
                  <a:srgbClr val="ffffff"/>
                </a:solidFill>
                <a:uFillTx/>
                <a:latin typeface="Poppins"/>
                <a:ea typeface="Roboto Medium"/>
              </a:rPr>
              <a:t>Mission -</a:t>
            </a:r>
            <a:r>
              <a:rPr b="0" lang="es" sz="4000" strike="noStrike" u="none">
                <a:solidFill>
                  <a:srgbClr val="ffffff"/>
                </a:solidFill>
                <a:uFillTx/>
                <a:latin typeface="Poppins"/>
                <a:ea typeface="Roboto Medium"/>
              </a:rPr>
              <a:t> A simple, complete &amp; secure platform to empower productive teams</a:t>
            </a:r>
            <a:endParaRPr b="0" lang="en-CA" sz="4000" strike="noStrike" u="none">
              <a:solidFill>
                <a:srgbClr val="ffffff"/>
              </a:solidFill>
              <a:uFillTx/>
              <a:latin typeface="Poppi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474480" y="352080"/>
            <a:ext cx="5659560" cy="198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s" sz="10000" strike="noStrike" u="none">
                <a:solidFill>
                  <a:srgbClr val="193441"/>
                </a:solidFill>
                <a:uFillTx/>
                <a:latin typeface="Poppins ExtraBold"/>
                <a:ea typeface="Roboto"/>
              </a:rPr>
              <a:t>Why?</a:t>
            </a:r>
            <a:endParaRPr b="0" lang="en-CA" sz="10000" strike="noStrike" u="none">
              <a:solidFill>
                <a:srgbClr val="000000"/>
              </a:solidFill>
              <a:uFillTx/>
              <a:latin typeface="Poppins ExtraBold"/>
            </a:endParaRPr>
          </a:p>
        </p:txBody>
      </p:sp>
      <p:pic>
        <p:nvPicPr>
          <p:cNvPr id="98" name="Google Shape;175;p34" descr=""/>
          <p:cNvPicPr/>
          <p:nvPr/>
        </p:nvPicPr>
        <p:blipFill>
          <a:blip r:embed="rId1"/>
          <a:srcRect l="47406" t="0" r="658" b="0"/>
          <a:stretch/>
        </p:blipFill>
        <p:spPr>
          <a:xfrm>
            <a:off x="6863040" y="0"/>
            <a:ext cx="5324760" cy="6852600"/>
          </a:xfrm>
          <a:prstGeom prst="rect">
            <a:avLst/>
          </a:prstGeom>
          <a:ln w="0">
            <a:noFill/>
          </a:ln>
        </p:spPr>
      </p:pic>
      <p:sp>
        <p:nvSpPr>
          <p:cNvPr id="99" name="CustomShape 2"/>
          <p:cNvSpPr/>
          <p:nvPr/>
        </p:nvSpPr>
        <p:spPr>
          <a:xfrm>
            <a:off x="383760" y="3374280"/>
            <a:ext cx="6235920" cy="283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CA" sz="2200" strike="noStrike" u="none">
                <a:solidFill>
                  <a:srgbClr val="111111"/>
                </a:solidFill>
                <a:uFillTx/>
                <a:latin typeface="Poppins"/>
                <a:ea typeface="DejaVu Sans"/>
              </a:rPr>
              <a:t>1. Secure</a:t>
            </a:r>
            <a:endParaRPr b="0" lang="en-CA" sz="2200" strike="noStrike" u="none">
              <a:solidFill>
                <a:srgbClr val="000000"/>
              </a:solidFill>
              <a:uFillTx/>
              <a:latin typeface="Poppins"/>
            </a:endParaRPr>
          </a:p>
          <a:p>
            <a:pPr>
              <a:lnSpc>
                <a:spcPct val="100000"/>
              </a:lnSpc>
            </a:pPr>
            <a:r>
              <a:rPr b="0" lang="en-CA" sz="2200" spc="-85" strike="noStrike" u="none">
                <a:solidFill>
                  <a:srgbClr val="666666"/>
                </a:solidFill>
                <a:uFillTx/>
                <a:latin typeface="Poppins ExtraLight"/>
                <a:ea typeface="DejaVu Sans"/>
              </a:rPr>
              <a:t>Private local servers, end-end encryption</a:t>
            </a:r>
            <a:endParaRPr b="0" lang="en-CA" sz="2200" strike="noStrike" u="none">
              <a:solidFill>
                <a:srgbClr val="000000"/>
              </a:solidFill>
              <a:uFillTx/>
              <a:latin typeface="Poppins"/>
            </a:endParaRPr>
          </a:p>
          <a:p>
            <a:pPr>
              <a:lnSpc>
                <a:spcPct val="100000"/>
              </a:lnSpc>
              <a:spcBef>
                <a:spcPts val="1009"/>
              </a:spcBef>
            </a:pPr>
            <a:r>
              <a:rPr b="1" lang="en-CA" sz="2200" strike="noStrike" u="none">
                <a:solidFill>
                  <a:srgbClr val="111111"/>
                </a:solidFill>
                <a:uFillTx/>
                <a:latin typeface="Poppins"/>
                <a:ea typeface="DejaVu Sans"/>
              </a:rPr>
              <a:t>2. Complete &amp; Easy-to-use</a:t>
            </a:r>
            <a:endParaRPr b="0" lang="en-CA" sz="2200" strike="noStrike" u="none">
              <a:solidFill>
                <a:srgbClr val="000000"/>
              </a:solidFill>
              <a:uFillTx/>
              <a:latin typeface="Poppins"/>
            </a:endParaRPr>
          </a:p>
          <a:p>
            <a:pPr>
              <a:lnSpc>
                <a:spcPct val="100000"/>
              </a:lnSpc>
            </a:pPr>
            <a:r>
              <a:rPr b="0" lang="en-CA" sz="2200" spc="-85" strike="noStrike" u="none">
                <a:solidFill>
                  <a:srgbClr val="666666"/>
                </a:solidFill>
                <a:uFillTx/>
                <a:latin typeface="Poppins ExtraLight"/>
                <a:ea typeface="DejaVu Sans"/>
              </a:rPr>
              <a:t>All features in one convenient place</a:t>
            </a:r>
            <a:endParaRPr b="0" lang="en-CA" sz="2200" strike="noStrike" u="none">
              <a:solidFill>
                <a:srgbClr val="000000"/>
              </a:solidFill>
              <a:uFillTx/>
              <a:latin typeface="Poppins"/>
            </a:endParaRPr>
          </a:p>
          <a:p>
            <a:pPr>
              <a:lnSpc>
                <a:spcPct val="100000"/>
              </a:lnSpc>
              <a:spcBef>
                <a:spcPts val="1009"/>
              </a:spcBef>
            </a:pPr>
            <a:r>
              <a:rPr b="1" lang="en-CA" sz="2200" strike="noStrike" u="none">
                <a:solidFill>
                  <a:srgbClr val="111111"/>
                </a:solidFill>
                <a:uFillTx/>
                <a:latin typeface="Poppins"/>
                <a:ea typeface="DejaVu Sans"/>
              </a:rPr>
              <a:t>3. Cost Effective</a:t>
            </a:r>
            <a:endParaRPr b="0" lang="en-CA" sz="2200" strike="noStrike" u="none">
              <a:solidFill>
                <a:srgbClr val="000000"/>
              </a:solidFill>
              <a:uFillTx/>
              <a:latin typeface="Poppins"/>
            </a:endParaRPr>
          </a:p>
          <a:p>
            <a:pPr>
              <a:lnSpc>
                <a:spcPct val="100000"/>
              </a:lnSpc>
            </a:pPr>
            <a:r>
              <a:rPr b="0" lang="en-CA" sz="2200" spc="-85" strike="noStrike" u="none">
                <a:solidFill>
                  <a:srgbClr val="666666"/>
                </a:solidFill>
                <a:uFillTx/>
                <a:latin typeface="Poppins ExtraLight"/>
                <a:ea typeface="DejaVu Sans"/>
              </a:rPr>
              <a:t>Technology, servers, updates, IT</a:t>
            </a:r>
            <a:endParaRPr b="0" lang="en-CA" sz="2200" strike="noStrike" u="none">
              <a:solidFill>
                <a:srgbClr val="000000"/>
              </a:solidFill>
              <a:uFillTx/>
              <a:latin typeface="Poppi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en-US" sz="4400" spc="-85" strike="noStrike" u="none">
                <a:solidFill>
                  <a:srgbClr val="1d1d1a"/>
                </a:solidFill>
                <a:uFillTx/>
                <a:latin typeface="Poppins"/>
              </a:rPr>
              <a:t>Introduction</a:t>
            </a:r>
            <a:endParaRPr b="1" lang="en-US" sz="4400" strike="noStrike" u="none">
              <a:solidFill>
                <a:srgbClr val="1d1d1a"/>
              </a:solidFill>
              <a:uFillTx/>
              <a:latin typeface="Poppins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541080" y="1872000"/>
            <a:ext cx="11340360" cy="4068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85" strike="noStrike" u="none">
                <a:solidFill>
                  <a:srgbClr val="1d1d1a"/>
                </a:solidFill>
                <a:highlight>
                  <a:srgbClr val="ffff00"/>
                </a:highlight>
                <a:uFillTx/>
                <a:latin typeface="Poppins"/>
              </a:rPr>
              <a:t>Modern video conferencing</a:t>
            </a:r>
            <a:r>
              <a:rPr b="0" lang="en-US" sz="2800" spc="-85" strike="noStrike" u="none">
                <a:solidFill>
                  <a:srgbClr val="1d1d1a"/>
                </a:solidFill>
                <a:uFillTx/>
                <a:latin typeface="Poppins"/>
              </a:rPr>
              <a:t> built from group up</a:t>
            </a:r>
            <a:endParaRPr b="0" lang="en-US" sz="2800" strike="noStrike" u="none">
              <a:solidFill>
                <a:srgbClr val="1d1d1a"/>
              </a:solidFill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85" strike="noStrike" u="none">
                <a:solidFill>
                  <a:srgbClr val="1d1d1a"/>
                </a:solidFill>
                <a:highlight>
                  <a:srgbClr val="ffff00"/>
                </a:highlight>
                <a:uFillTx/>
                <a:latin typeface="Poppins"/>
              </a:rPr>
              <a:t>Open-source</a:t>
            </a:r>
            <a:r>
              <a:rPr b="0" lang="en-US" sz="2800" spc="-85" strike="noStrike" u="none">
                <a:solidFill>
                  <a:srgbClr val="1d1d1a"/>
                </a:solidFill>
                <a:uFillTx/>
                <a:latin typeface="Poppins"/>
              </a:rPr>
              <a:t> infrastructure – Linux, OpenSSL, ReactJS, V8</a:t>
            </a:r>
            <a:endParaRPr b="0" lang="en-US" sz="2800" strike="noStrike" u="none">
              <a:solidFill>
                <a:srgbClr val="1d1d1a"/>
              </a:solidFill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85" strike="noStrike" u="none">
                <a:solidFill>
                  <a:srgbClr val="1d1d1a"/>
                </a:solidFill>
                <a:uFillTx/>
                <a:latin typeface="Poppins"/>
              </a:rPr>
              <a:t>Designed for </a:t>
            </a:r>
            <a:r>
              <a:rPr b="0" lang="en-US" sz="2800" spc="-85" strike="noStrike" u="none">
                <a:solidFill>
                  <a:srgbClr val="1d1d1a"/>
                </a:solidFill>
                <a:highlight>
                  <a:srgbClr val="ffff00"/>
                </a:highlight>
                <a:uFillTx/>
                <a:latin typeface="Poppins"/>
              </a:rPr>
              <a:t>scalability</a:t>
            </a:r>
            <a:endParaRPr b="0" lang="en-US" sz="2800" strike="noStrike" u="none">
              <a:solidFill>
                <a:srgbClr val="1d1d1a"/>
              </a:solidFill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85" strike="noStrike" u="none">
                <a:solidFill>
                  <a:srgbClr val="1d1d1a"/>
                </a:solidFill>
                <a:highlight>
                  <a:srgbClr val="ffff00"/>
                </a:highlight>
                <a:uFillTx/>
                <a:latin typeface="Poppins"/>
              </a:rPr>
              <a:t>Secure</a:t>
            </a:r>
            <a:r>
              <a:rPr b="0" lang="en-US" sz="2800" spc="-85" strike="noStrike" u="none">
                <a:solidFill>
                  <a:srgbClr val="1d1d1a"/>
                </a:solidFill>
                <a:uFillTx/>
                <a:latin typeface="Poppins"/>
              </a:rPr>
              <a:t> - TLS &amp; end-to-end encryption</a:t>
            </a:r>
            <a:endParaRPr b="0" lang="en-US" sz="2800" strike="noStrike" u="none">
              <a:solidFill>
                <a:srgbClr val="1d1d1a"/>
              </a:solidFill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85" strike="noStrike" u="none">
                <a:solidFill>
                  <a:srgbClr val="1d1d1a"/>
                </a:solidFill>
                <a:uFillTx/>
                <a:latin typeface="Poppins"/>
              </a:rPr>
              <a:t>Web &amp; native apps – white-label ready</a:t>
            </a:r>
            <a:endParaRPr b="0" lang="en-US" sz="2800" strike="noStrike" u="none">
              <a:solidFill>
                <a:srgbClr val="1d1d1a"/>
              </a:solidFill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85" strike="noStrike" u="none">
                <a:solidFill>
                  <a:srgbClr val="1d1d1a"/>
                </a:solidFill>
                <a:uFillTx/>
                <a:latin typeface="Poppins"/>
              </a:rPr>
              <a:t>Easy integration with </a:t>
            </a:r>
            <a:r>
              <a:rPr b="0" lang="en-US" sz="2800" spc="-85" strike="noStrike" u="none">
                <a:solidFill>
                  <a:srgbClr val="1d1d1a"/>
                </a:solidFill>
                <a:highlight>
                  <a:srgbClr val="ffff00"/>
                </a:highlight>
                <a:uFillTx/>
                <a:latin typeface="Poppins"/>
              </a:rPr>
              <a:t>third-party</a:t>
            </a:r>
            <a:r>
              <a:rPr b="0" lang="en-US" sz="2800" spc="-85" strike="noStrike" u="none">
                <a:solidFill>
                  <a:srgbClr val="1d1d1a"/>
                </a:solidFill>
                <a:uFillTx/>
                <a:latin typeface="Poppins"/>
              </a:rPr>
              <a:t> reservation system</a:t>
            </a:r>
            <a:endParaRPr b="0" lang="en-US" sz="2800" strike="noStrike" u="none">
              <a:solidFill>
                <a:srgbClr val="1d1d1a"/>
              </a:solidFill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85" strike="noStrike" u="none">
                <a:solidFill>
                  <a:srgbClr val="1d1d1a"/>
                </a:solidFill>
                <a:uFillTx/>
                <a:latin typeface="Poppins"/>
              </a:rPr>
              <a:t>Easy integration with </a:t>
            </a:r>
            <a:r>
              <a:rPr b="0" lang="en-US" sz="2800" spc="-85" strike="noStrike" u="none">
                <a:solidFill>
                  <a:srgbClr val="1d1d1a"/>
                </a:solidFill>
                <a:highlight>
                  <a:srgbClr val="ffff00"/>
                </a:highlight>
                <a:uFillTx/>
                <a:latin typeface="Poppins"/>
              </a:rPr>
              <a:t>phone lines</a:t>
            </a:r>
            <a:r>
              <a:rPr b="0" lang="en-US" sz="2800" spc="-85" strike="noStrike" u="none">
                <a:solidFill>
                  <a:srgbClr val="1d1d1a"/>
                </a:solidFill>
                <a:uFillTx/>
                <a:latin typeface="Poppins"/>
              </a:rPr>
              <a:t> via SIP connector</a:t>
            </a:r>
            <a:endParaRPr b="0" lang="en-US" sz="2800" strike="noStrike" u="none">
              <a:solidFill>
                <a:srgbClr val="1d1d1a"/>
              </a:solidFill>
              <a:uFillTx/>
              <a:latin typeface="Poppins"/>
            </a:endParaRPr>
          </a:p>
          <a:p>
            <a:pPr marL="432000" indent="0">
              <a:lnSpc>
                <a:spcPct val="90000"/>
              </a:lnSpc>
              <a:spcAft>
                <a:spcPts val="1701"/>
              </a:spcAft>
              <a:buNone/>
            </a:pPr>
            <a:endParaRPr b="0" lang="en-US" sz="2800" strike="noStrike" u="none">
              <a:solidFill>
                <a:srgbClr val="1d1d1a"/>
              </a:solidFill>
              <a:uFillTx/>
              <a:latin typeface="Poppi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" descr=""/>
          <p:cNvPicPr/>
          <p:nvPr/>
        </p:nvPicPr>
        <p:blipFill>
          <a:blip r:embed="rId1">
            <a:alphaModFix amt="81000"/>
          </a:blip>
          <a:srcRect l="0" t="7186" r="0" b="8603"/>
          <a:stretch/>
        </p:blipFill>
        <p:spPr>
          <a:xfrm>
            <a:off x="0" y="0"/>
            <a:ext cx="12193200" cy="6839640"/>
          </a:xfrm>
          <a:prstGeom prst="rect">
            <a:avLst/>
          </a:prstGeom>
          <a:ln w="0">
            <a:noFill/>
          </a:ln>
        </p:spPr>
      </p:pic>
      <p:sp>
        <p:nvSpPr>
          <p:cNvPr id="103" name=""/>
          <p:cNvSpPr txBox="1"/>
          <p:nvPr/>
        </p:nvSpPr>
        <p:spPr>
          <a:xfrm>
            <a:off x="345240" y="1260000"/>
            <a:ext cx="7640640" cy="65880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r>
              <a:rPr b="0" lang="en-CA" sz="2400" spc="-85" strike="noStrike" u="none">
                <a:solidFill>
                  <a:srgbClr val="000000"/>
                </a:solidFill>
                <a:uFillTx/>
                <a:latin typeface="Poppins ExtraLight"/>
              </a:rPr>
              <a:t>Enterprise-grade Video Conferencing</a:t>
            </a:r>
            <a:endParaRPr b="0" lang="en-CA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4" name="" descr="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432000" y="621720"/>
            <a:ext cx="4968000" cy="638280"/>
          </a:xfrm>
          <a:prstGeom prst="rect">
            <a:avLst/>
          </a:prstGeom>
          <a:ln w="0">
            <a:noFill/>
          </a:ln>
        </p:spPr>
      </p:pic>
      <p:sp>
        <p:nvSpPr>
          <p:cNvPr id="105" name=""/>
          <p:cNvSpPr/>
          <p:nvPr/>
        </p:nvSpPr>
        <p:spPr>
          <a:xfrm>
            <a:off x="-180000" y="5760000"/>
            <a:ext cx="6300000" cy="1260000"/>
          </a:xfrm>
          <a:prstGeom prst="rect">
            <a:avLst/>
          </a:prstGeom>
          <a:solidFill>
            <a:srgbClr val="ffffff">
              <a:alpha val="78000"/>
            </a:srgbClr>
          </a:solidFill>
          <a:ln w="0">
            <a:noFill/>
          </a:ln>
          <a:effectLst>
            <a:softEdge rad="12600"/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CA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6" name=""/>
          <p:cNvSpPr txBox="1"/>
          <p:nvPr/>
        </p:nvSpPr>
        <p:spPr>
          <a:xfrm>
            <a:off x="243360" y="5904000"/>
            <a:ext cx="5499000" cy="485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CA" sz="2100" strike="noStrike" u="none">
                <a:solidFill>
                  <a:srgbClr val="666666"/>
                </a:solidFill>
                <a:uFillTx/>
                <a:latin typeface="Poppins"/>
              </a:rPr>
              <a:t>Integrated with </a:t>
            </a:r>
            <a:r>
              <a:rPr b="1" lang="en-CA" sz="2100" strike="noStrike" u="none">
                <a:solidFill>
                  <a:srgbClr val="666666"/>
                </a:solidFill>
                <a:uFillTx/>
                <a:latin typeface="Poppins"/>
              </a:rPr>
              <a:t>OneOffice Productivity</a:t>
            </a:r>
            <a:endParaRPr b="0" lang="en-CA" sz="2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7" name="" descr="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  <a:alphaModFix amt="66000"/>
          </a:blip>
          <a:stretch/>
        </p:blipFill>
        <p:spPr>
          <a:xfrm>
            <a:off x="383040" y="6419880"/>
            <a:ext cx="4980960" cy="254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" descr=""/>
          <p:cNvPicPr/>
          <p:nvPr/>
        </p:nvPicPr>
        <p:blipFill>
          <a:blip r:embed="rId1"/>
          <a:stretch/>
        </p:blipFill>
        <p:spPr>
          <a:xfrm>
            <a:off x="2736000" y="1049040"/>
            <a:ext cx="7380000" cy="5610960"/>
          </a:xfrm>
          <a:prstGeom prst="rect">
            <a:avLst/>
          </a:prstGeom>
          <a:ln w="0">
            <a:noFill/>
          </a:ln>
        </p:spPr>
      </p:pic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en-US" sz="4200" spc="-85" strike="noStrike" u="none">
                <a:solidFill>
                  <a:srgbClr val="1d1d1a"/>
                </a:solidFill>
                <a:uFillTx/>
                <a:latin typeface="Poppins"/>
              </a:rPr>
              <a:t>Components</a:t>
            </a:r>
            <a:endParaRPr b="1" lang="en-US" sz="4200" strike="noStrike" u="none">
              <a:solidFill>
                <a:srgbClr val="1d1d1a"/>
              </a:solidFill>
              <a:uFillTx/>
              <a:latin typeface="Poppi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4400" spc="-85" strike="noStrike" u="none">
                <a:solidFill>
                  <a:srgbClr val="1d1d1a"/>
                </a:solidFill>
                <a:uFillTx/>
                <a:latin typeface="Poppins"/>
              </a:rPr>
              <a:t>Versatile</a:t>
            </a:r>
            <a:endParaRPr b="1" lang="en-US" sz="4400" strike="noStrike" u="none">
              <a:solidFill>
                <a:srgbClr val="1d1d1a"/>
              </a:solidFill>
              <a:uFillTx/>
              <a:latin typeface="Poppins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541080" y="1800000"/>
            <a:ext cx="6478920" cy="45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Aft>
                <a:spcPts val="17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85" strike="noStrike" u="none">
                <a:solidFill>
                  <a:srgbClr val="1d1d1a"/>
                </a:solidFill>
                <a:uFillTx/>
                <a:latin typeface="Poppins"/>
              </a:rPr>
              <a:t>One-click deployment</a:t>
            </a:r>
            <a:endParaRPr b="0" lang="en-US" sz="3200" strike="noStrike" u="none">
              <a:solidFill>
                <a:srgbClr val="1d1d1a"/>
              </a:solidFill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17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85" strike="noStrike" u="none">
                <a:solidFill>
                  <a:srgbClr val="1d1d1a"/>
                </a:solidFill>
                <a:uFillTx/>
                <a:latin typeface="Poppins"/>
              </a:rPr>
              <a:t>Web app in ReactJS, easily customizable</a:t>
            </a:r>
            <a:endParaRPr b="0" lang="en-US" sz="3200" strike="noStrike" u="none">
              <a:solidFill>
                <a:srgbClr val="1d1d1a"/>
              </a:solidFill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17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85" strike="noStrike" u="none">
                <a:solidFill>
                  <a:srgbClr val="1d1d1a"/>
                </a:solidFill>
                <a:uFillTx/>
                <a:latin typeface="Poppins"/>
              </a:rPr>
              <a:t>Native React applications for iOS, Android &amp; Huawei</a:t>
            </a:r>
            <a:endParaRPr b="0" lang="en-US" sz="3200" strike="noStrike" u="none">
              <a:solidFill>
                <a:srgbClr val="1d1d1a"/>
              </a:solidFill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17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85" strike="noStrike" u="none">
                <a:solidFill>
                  <a:srgbClr val="1d1d1a"/>
                </a:solidFill>
                <a:uFillTx/>
                <a:latin typeface="Poppins"/>
              </a:rPr>
              <a:t>Whitelabel-ready</a:t>
            </a:r>
            <a:endParaRPr b="0" lang="en-US" sz="3200" strike="noStrike" u="none">
              <a:solidFill>
                <a:srgbClr val="1d1d1a"/>
              </a:solidFill>
              <a:uFillTx/>
              <a:latin typeface="Poppins"/>
            </a:endParaRPr>
          </a:p>
        </p:txBody>
      </p:sp>
      <p:pic>
        <p:nvPicPr>
          <p:cNvPr id="112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7238880" y="1980000"/>
            <a:ext cx="4461120" cy="3669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en-US" sz="4400" spc="-85" strike="noStrike" u="none">
                <a:solidFill>
                  <a:srgbClr val="1d1d1a"/>
                </a:solidFill>
                <a:uFillTx/>
                <a:latin typeface="Poppins"/>
              </a:rPr>
              <a:t>Infinite Scalability</a:t>
            </a:r>
            <a:endParaRPr b="1" lang="en-US" sz="4400" strike="noStrike" u="none">
              <a:solidFill>
                <a:srgbClr val="1d1d1a"/>
              </a:solidFill>
              <a:uFillTx/>
              <a:latin typeface="Poppins"/>
            </a:endParaRPr>
          </a:p>
        </p:txBody>
      </p:sp>
      <p:pic>
        <p:nvPicPr>
          <p:cNvPr id="114" name="" descr=""/>
          <p:cNvPicPr/>
          <p:nvPr/>
        </p:nvPicPr>
        <p:blipFill>
          <a:blip r:embed="rId1"/>
          <a:stretch/>
        </p:blipFill>
        <p:spPr>
          <a:xfrm>
            <a:off x="4645080" y="1872000"/>
            <a:ext cx="7620120" cy="4648320"/>
          </a:xfrm>
          <a:prstGeom prst="rect">
            <a:avLst/>
          </a:prstGeom>
          <a:ln w="0">
            <a:noFill/>
          </a:ln>
        </p:spPr>
      </p:pic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541440" y="1908000"/>
            <a:ext cx="6478920" cy="45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85" strike="noStrike" u="none">
                <a:solidFill>
                  <a:srgbClr val="1d1d1a"/>
                </a:solidFill>
                <a:uFillTx/>
                <a:latin typeface="Poppins"/>
              </a:rPr>
              <a:t>Single online access</a:t>
            </a:r>
            <a:endParaRPr b="0" lang="en-US" sz="3200" strike="noStrike" u="none">
              <a:solidFill>
                <a:srgbClr val="1d1d1a"/>
              </a:solidFill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85" strike="noStrike" u="none">
                <a:solidFill>
                  <a:srgbClr val="1d1d1a"/>
                </a:solidFill>
                <a:uFillTx/>
                <a:latin typeface="Poppins"/>
              </a:rPr>
              <a:t>Launch more video-bridges</a:t>
            </a:r>
            <a:endParaRPr b="0" lang="en-US" sz="3200" strike="noStrike" u="none">
              <a:solidFill>
                <a:srgbClr val="1d1d1a"/>
              </a:solidFill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85" strike="noStrike" u="none">
                <a:solidFill>
                  <a:srgbClr val="1d1d1a"/>
                </a:solidFill>
                <a:uFillTx/>
                <a:latin typeface="Poppins"/>
              </a:rPr>
              <a:t>Launch more shards</a:t>
            </a:r>
            <a:endParaRPr b="0" lang="en-US" sz="3200" strike="noStrike" u="none">
              <a:solidFill>
                <a:srgbClr val="1d1d1a"/>
              </a:solidFill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85" strike="noStrike" u="none">
                <a:solidFill>
                  <a:srgbClr val="1d1d1a"/>
                </a:solidFill>
                <a:uFillTx/>
                <a:latin typeface="Poppins"/>
              </a:rPr>
              <a:t>Automated routing</a:t>
            </a:r>
            <a:endParaRPr b="0" lang="en-US" sz="3200" strike="noStrike" u="none">
              <a:solidFill>
                <a:srgbClr val="1d1d1a"/>
              </a:solidFill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85" strike="noStrike" u="none">
                <a:solidFill>
                  <a:srgbClr val="1d1d1a"/>
                </a:solidFill>
                <a:uFillTx/>
                <a:latin typeface="Poppins"/>
              </a:rPr>
              <a:t>Can be auto-scaled</a:t>
            </a:r>
            <a:endParaRPr b="0" lang="en-US" sz="3200" strike="noStrike" u="none">
              <a:solidFill>
                <a:srgbClr val="1d1d1a"/>
              </a:solidFill>
              <a:uFillTx/>
              <a:latin typeface="Poppi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en-US" sz="4400" spc="-85" strike="noStrike" u="none">
                <a:solidFill>
                  <a:srgbClr val="1d1d1a"/>
                </a:solidFill>
                <a:uFillTx/>
                <a:latin typeface="Poppins"/>
              </a:rPr>
              <a:t>Integration</a:t>
            </a:r>
            <a:endParaRPr b="1" lang="en-US" sz="4400" strike="noStrike" u="none">
              <a:solidFill>
                <a:srgbClr val="1d1d1a"/>
              </a:solidFill>
              <a:uFillTx/>
              <a:latin typeface="Poppins"/>
            </a:endParaRPr>
          </a:p>
        </p:txBody>
      </p:sp>
      <p:pic>
        <p:nvPicPr>
          <p:cNvPr id="117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5942880" y="1912680"/>
            <a:ext cx="5937120" cy="3847320"/>
          </a:xfrm>
          <a:prstGeom prst="rect">
            <a:avLst/>
          </a:prstGeom>
          <a:ln w="0">
            <a:noFill/>
          </a:ln>
        </p:spPr>
      </p:pic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541440" y="1800000"/>
            <a:ext cx="7558560" cy="45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85" strike="noStrike" u="none">
                <a:solidFill>
                  <a:srgbClr val="1d1d1a"/>
                </a:solidFill>
                <a:uFillTx/>
                <a:latin typeface="Poppins"/>
              </a:rPr>
              <a:t>Complete REST API</a:t>
            </a:r>
            <a:endParaRPr b="0" lang="en-US" sz="3200" strike="noStrike" u="none">
              <a:solidFill>
                <a:srgbClr val="1d1d1a"/>
              </a:solidFill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85" strike="noStrike" u="none">
                <a:solidFill>
                  <a:srgbClr val="1d1d1a"/>
                </a:solidFill>
                <a:uFillTx/>
                <a:latin typeface="Poppins"/>
              </a:rPr>
              <a:t>Secure token-based authentication</a:t>
            </a:r>
            <a:endParaRPr b="0" lang="en-US" sz="3200" strike="noStrike" u="none">
              <a:solidFill>
                <a:srgbClr val="1d1d1a"/>
              </a:solidFill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85" strike="noStrike" u="none">
                <a:solidFill>
                  <a:srgbClr val="1d1d1a"/>
                </a:solidFill>
                <a:uFillTx/>
                <a:latin typeface="Poppins"/>
              </a:rPr>
              <a:t>Conference reservation </a:t>
            </a:r>
            <a:endParaRPr b="0" lang="en-US" sz="3200" strike="noStrike" u="none">
              <a:solidFill>
                <a:srgbClr val="1d1d1a"/>
              </a:solidFill>
              <a:uFillTx/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85" strike="noStrike" u="none">
                <a:solidFill>
                  <a:srgbClr val="1d1d1a"/>
                </a:solidFill>
                <a:uFillTx/>
                <a:latin typeface="Poppins"/>
              </a:rPr>
              <a:t>Different services </a:t>
            </a:r>
            <a:br>
              <a:rPr sz="3200"/>
            </a:br>
            <a:r>
              <a:rPr b="0" lang="en-US" sz="3200" spc="-85" strike="noStrike" u="none">
                <a:solidFill>
                  <a:srgbClr val="1d1d1a"/>
                </a:solidFill>
                <a:uFillTx/>
                <a:latin typeface="Poppins"/>
              </a:rPr>
              <a:t>(# of users, duration etc.)</a:t>
            </a:r>
            <a:endParaRPr b="0" lang="en-US" sz="3200" strike="noStrike" u="none">
              <a:solidFill>
                <a:srgbClr val="1d1d1a"/>
              </a:solidFill>
              <a:uFillTx/>
              <a:latin typeface="Poppi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</TotalTime>
  <Application>LibreOffice/24.8.2.1$Linux_X86_64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en-CA</dc:language>
  <cp:lastModifiedBy/>
  <cp:lastPrinted>2025-05-10T23:13:08Z</cp:lastPrinted>
  <dcterms:modified xsi:type="dcterms:W3CDTF">2025-05-10T23:13:00Z</dcterms:modified>
  <cp:revision>65</cp:revision>
  <dc:subject/>
  <dc:title/>
</cp:coreProperties>
</file>